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9" r:id="rId4"/>
    <p:sldId id="267" r:id="rId5"/>
    <p:sldId id="264" r:id="rId6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95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1A182-7E9F-40E9-9F6C-A52A22706BD8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79A8C7C-30A2-4E89-9187-2DB8FFA76FE3}">
      <dgm:prSet/>
      <dgm:spPr/>
      <dgm:t>
        <a:bodyPr/>
        <a:lstStyle/>
        <a:p>
          <a:r>
            <a:rPr lang="hr-HR" b="0" i="0" dirty="0"/>
            <a:t>Haiku je </a:t>
          </a:r>
          <a:r>
            <a:rPr lang="hr-HR" b="0" i="0" dirty="0" err="1"/>
            <a:t>trostih</a:t>
          </a:r>
          <a:r>
            <a:rPr lang="hr-HR" b="0" i="0" dirty="0"/>
            <a:t> gdje stihovi imaju redom 5, 7 i 5 slogova.</a:t>
          </a:r>
          <a:endParaRPr lang="en-US" dirty="0"/>
        </a:p>
      </dgm:t>
    </dgm:pt>
    <dgm:pt modelId="{0D2E4FCB-A1EC-4BA1-B1C8-957B53297AEB}" type="parTrans" cxnId="{DA45A5FD-048E-4344-AE85-263928ECB7ED}">
      <dgm:prSet/>
      <dgm:spPr/>
      <dgm:t>
        <a:bodyPr/>
        <a:lstStyle/>
        <a:p>
          <a:endParaRPr lang="en-US"/>
        </a:p>
      </dgm:t>
    </dgm:pt>
    <dgm:pt modelId="{84427D3E-28F1-4055-B87F-307097AB2E74}" type="sibTrans" cxnId="{DA45A5FD-048E-4344-AE85-263928ECB7ED}">
      <dgm:prSet/>
      <dgm:spPr/>
      <dgm:t>
        <a:bodyPr/>
        <a:lstStyle/>
        <a:p>
          <a:endParaRPr lang="en-US"/>
        </a:p>
      </dgm:t>
    </dgm:pt>
    <dgm:pt modelId="{E99CFCB3-ADEA-4F02-8F1A-62F3CD29B4B3}">
      <dgm:prSet/>
      <dgm:spPr/>
      <dgm:t>
        <a:bodyPr/>
        <a:lstStyle/>
        <a:p>
          <a:r>
            <a:rPr lang="hr-HR" b="0" i="0" dirty="0"/>
            <a:t>Trebao bi imati između 12 i 20 slogova.</a:t>
          </a:r>
          <a:endParaRPr lang="en-US" dirty="0"/>
        </a:p>
      </dgm:t>
    </dgm:pt>
    <dgm:pt modelId="{10E3F6C4-D779-4F5C-B267-3BE4C7C8BC4D}" type="parTrans" cxnId="{09EAD9E5-82BF-4AA5-B42C-866F3B298C31}">
      <dgm:prSet/>
      <dgm:spPr/>
      <dgm:t>
        <a:bodyPr/>
        <a:lstStyle/>
        <a:p>
          <a:endParaRPr lang="en-US"/>
        </a:p>
      </dgm:t>
    </dgm:pt>
    <dgm:pt modelId="{E1C3096D-8858-440C-8E2C-D7F31F53A5EC}" type="sibTrans" cxnId="{09EAD9E5-82BF-4AA5-B42C-866F3B298C31}">
      <dgm:prSet/>
      <dgm:spPr/>
      <dgm:t>
        <a:bodyPr/>
        <a:lstStyle/>
        <a:p>
          <a:endParaRPr lang="en-US"/>
        </a:p>
      </dgm:t>
    </dgm:pt>
    <dgm:pt modelId="{D7D2D995-42DE-4597-B55F-4EEBD06F7221}">
      <dgm:prSet/>
      <dgm:spPr/>
      <dgm:t>
        <a:bodyPr/>
        <a:lstStyle/>
        <a:p>
          <a:r>
            <a:rPr lang="hr-HR" b="0" i="0" dirty="0"/>
            <a:t>Neposredni je izraz pjesnikova doživljaja.</a:t>
          </a:r>
          <a:endParaRPr lang="en-US" dirty="0"/>
        </a:p>
      </dgm:t>
    </dgm:pt>
    <dgm:pt modelId="{EBE28C8D-5137-4580-AD87-255C8C8CFD87}" type="parTrans" cxnId="{862833EE-34D8-4C48-A338-130B617B8ADC}">
      <dgm:prSet/>
      <dgm:spPr/>
      <dgm:t>
        <a:bodyPr/>
        <a:lstStyle/>
        <a:p>
          <a:endParaRPr lang="en-US"/>
        </a:p>
      </dgm:t>
    </dgm:pt>
    <dgm:pt modelId="{79D47134-3DD1-46F3-BE18-194419BE521F}" type="sibTrans" cxnId="{862833EE-34D8-4C48-A338-130B617B8ADC}">
      <dgm:prSet/>
      <dgm:spPr/>
      <dgm:t>
        <a:bodyPr/>
        <a:lstStyle/>
        <a:p>
          <a:endParaRPr lang="en-US"/>
        </a:p>
      </dgm:t>
    </dgm:pt>
    <dgm:pt modelId="{00C8F3E4-DC17-416D-B2F3-283E7207667B}">
      <dgm:prSet/>
      <dgm:spPr/>
      <dgm:t>
        <a:bodyPr/>
        <a:lstStyle/>
        <a:p>
          <a:r>
            <a:rPr lang="hr-HR" b="0" i="0" dirty="0"/>
            <a:t>Tema pjesme najčešće je priroda i čovjek u njoj.</a:t>
          </a:r>
          <a:endParaRPr lang="en-US" dirty="0"/>
        </a:p>
      </dgm:t>
    </dgm:pt>
    <dgm:pt modelId="{C37591DC-E3A8-4783-9BAC-B26BBD9DD552}" type="parTrans" cxnId="{E07EDAF1-A64E-42B5-8E2A-A7AF818EDABB}">
      <dgm:prSet/>
      <dgm:spPr/>
      <dgm:t>
        <a:bodyPr/>
        <a:lstStyle/>
        <a:p>
          <a:endParaRPr lang="en-US"/>
        </a:p>
      </dgm:t>
    </dgm:pt>
    <dgm:pt modelId="{5C519B27-5BCE-47EA-984C-E878FFB8C449}" type="sibTrans" cxnId="{E07EDAF1-A64E-42B5-8E2A-A7AF818EDABB}">
      <dgm:prSet/>
      <dgm:spPr/>
      <dgm:t>
        <a:bodyPr/>
        <a:lstStyle/>
        <a:p>
          <a:endParaRPr lang="en-US"/>
        </a:p>
      </dgm:t>
    </dgm:pt>
    <dgm:pt modelId="{53E52877-FAE9-4973-90C1-3E268ECAF10A}" type="pres">
      <dgm:prSet presAssocID="{DD51A182-7E9F-40E9-9F6C-A52A22706BD8}" presName="linear" presStyleCnt="0">
        <dgm:presLayoutVars>
          <dgm:animLvl val="lvl"/>
          <dgm:resizeHandles val="exact"/>
        </dgm:presLayoutVars>
      </dgm:prSet>
      <dgm:spPr/>
    </dgm:pt>
    <dgm:pt modelId="{5901A108-39C4-4D48-929F-FF4F6F677573}" type="pres">
      <dgm:prSet presAssocID="{D79A8C7C-30A2-4E89-9187-2DB8FFA76FE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3FAD8F9-1458-40A9-B4C3-5DA1EE6E75A7}" type="pres">
      <dgm:prSet presAssocID="{84427D3E-28F1-4055-B87F-307097AB2E74}" presName="spacer" presStyleCnt="0"/>
      <dgm:spPr/>
    </dgm:pt>
    <dgm:pt modelId="{10F05CCF-2C75-4875-A63D-CC51238F3B41}" type="pres">
      <dgm:prSet presAssocID="{E99CFCB3-ADEA-4F02-8F1A-62F3CD29B4B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40EEF88-320B-443E-9294-C30E6E747622}" type="pres">
      <dgm:prSet presAssocID="{E1C3096D-8858-440C-8E2C-D7F31F53A5EC}" presName="spacer" presStyleCnt="0"/>
      <dgm:spPr/>
    </dgm:pt>
    <dgm:pt modelId="{56C17718-EC03-4300-89C7-81C9F939F979}" type="pres">
      <dgm:prSet presAssocID="{D7D2D995-42DE-4597-B55F-4EEBD06F722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0C5D9C9-AF2A-4C49-8FCE-EB5E58623494}" type="pres">
      <dgm:prSet presAssocID="{79D47134-3DD1-46F3-BE18-194419BE521F}" presName="spacer" presStyleCnt="0"/>
      <dgm:spPr/>
    </dgm:pt>
    <dgm:pt modelId="{6F719568-BA36-4100-8569-EA483B9C063B}" type="pres">
      <dgm:prSet presAssocID="{00C8F3E4-DC17-416D-B2F3-283E7207667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EE84808-80A3-499D-B15A-976BBE6EB841}" type="presOf" srcId="{D79A8C7C-30A2-4E89-9187-2DB8FFA76FE3}" destId="{5901A108-39C4-4D48-929F-FF4F6F677573}" srcOrd="0" destOrd="0" presId="urn:microsoft.com/office/officeart/2005/8/layout/vList2"/>
    <dgm:cxn modelId="{7792E27C-D182-4507-8A6E-79863D1EDA47}" type="presOf" srcId="{D7D2D995-42DE-4597-B55F-4EEBD06F7221}" destId="{56C17718-EC03-4300-89C7-81C9F939F979}" srcOrd="0" destOrd="0" presId="urn:microsoft.com/office/officeart/2005/8/layout/vList2"/>
    <dgm:cxn modelId="{FD5479D8-CAFE-4D9A-92F3-203AF481140D}" type="presOf" srcId="{E99CFCB3-ADEA-4F02-8F1A-62F3CD29B4B3}" destId="{10F05CCF-2C75-4875-A63D-CC51238F3B41}" srcOrd="0" destOrd="0" presId="urn:microsoft.com/office/officeart/2005/8/layout/vList2"/>
    <dgm:cxn modelId="{42F60CD9-CE54-41BD-BC59-598DD4414168}" type="presOf" srcId="{DD51A182-7E9F-40E9-9F6C-A52A22706BD8}" destId="{53E52877-FAE9-4973-90C1-3E268ECAF10A}" srcOrd="0" destOrd="0" presId="urn:microsoft.com/office/officeart/2005/8/layout/vList2"/>
    <dgm:cxn modelId="{09EAD9E5-82BF-4AA5-B42C-866F3B298C31}" srcId="{DD51A182-7E9F-40E9-9F6C-A52A22706BD8}" destId="{E99CFCB3-ADEA-4F02-8F1A-62F3CD29B4B3}" srcOrd="1" destOrd="0" parTransId="{10E3F6C4-D779-4F5C-B267-3BE4C7C8BC4D}" sibTransId="{E1C3096D-8858-440C-8E2C-D7F31F53A5EC}"/>
    <dgm:cxn modelId="{862833EE-34D8-4C48-A338-130B617B8ADC}" srcId="{DD51A182-7E9F-40E9-9F6C-A52A22706BD8}" destId="{D7D2D995-42DE-4597-B55F-4EEBD06F7221}" srcOrd="2" destOrd="0" parTransId="{EBE28C8D-5137-4580-AD87-255C8C8CFD87}" sibTransId="{79D47134-3DD1-46F3-BE18-194419BE521F}"/>
    <dgm:cxn modelId="{E07EDAF1-A64E-42B5-8E2A-A7AF818EDABB}" srcId="{DD51A182-7E9F-40E9-9F6C-A52A22706BD8}" destId="{00C8F3E4-DC17-416D-B2F3-283E7207667B}" srcOrd="3" destOrd="0" parTransId="{C37591DC-E3A8-4783-9BAC-B26BBD9DD552}" sibTransId="{5C519B27-5BCE-47EA-984C-E878FFB8C449}"/>
    <dgm:cxn modelId="{DA45A5FD-048E-4344-AE85-263928ECB7ED}" srcId="{DD51A182-7E9F-40E9-9F6C-A52A22706BD8}" destId="{D79A8C7C-30A2-4E89-9187-2DB8FFA76FE3}" srcOrd="0" destOrd="0" parTransId="{0D2E4FCB-A1EC-4BA1-B1C8-957B53297AEB}" sibTransId="{84427D3E-28F1-4055-B87F-307097AB2E74}"/>
    <dgm:cxn modelId="{397053FF-C821-408A-8DCC-14DDEBF9FEFC}" type="presOf" srcId="{00C8F3E4-DC17-416D-B2F3-283E7207667B}" destId="{6F719568-BA36-4100-8569-EA483B9C063B}" srcOrd="0" destOrd="0" presId="urn:microsoft.com/office/officeart/2005/8/layout/vList2"/>
    <dgm:cxn modelId="{CDB011DD-27B6-4232-80FD-150656AEEFA3}" type="presParOf" srcId="{53E52877-FAE9-4973-90C1-3E268ECAF10A}" destId="{5901A108-39C4-4D48-929F-FF4F6F677573}" srcOrd="0" destOrd="0" presId="urn:microsoft.com/office/officeart/2005/8/layout/vList2"/>
    <dgm:cxn modelId="{79820F32-ABA3-428E-8DD4-45D4ECF5C9DC}" type="presParOf" srcId="{53E52877-FAE9-4973-90C1-3E268ECAF10A}" destId="{73FAD8F9-1458-40A9-B4C3-5DA1EE6E75A7}" srcOrd="1" destOrd="0" presId="urn:microsoft.com/office/officeart/2005/8/layout/vList2"/>
    <dgm:cxn modelId="{09ACAB6F-B982-4220-9B49-B7494EEA5E04}" type="presParOf" srcId="{53E52877-FAE9-4973-90C1-3E268ECAF10A}" destId="{10F05CCF-2C75-4875-A63D-CC51238F3B41}" srcOrd="2" destOrd="0" presId="urn:microsoft.com/office/officeart/2005/8/layout/vList2"/>
    <dgm:cxn modelId="{0EFFC57E-4310-465D-963D-D52CB8F808D2}" type="presParOf" srcId="{53E52877-FAE9-4973-90C1-3E268ECAF10A}" destId="{E40EEF88-320B-443E-9294-C30E6E747622}" srcOrd="3" destOrd="0" presId="urn:microsoft.com/office/officeart/2005/8/layout/vList2"/>
    <dgm:cxn modelId="{63925B5A-7B8B-4786-AF39-F59AB76881BD}" type="presParOf" srcId="{53E52877-FAE9-4973-90C1-3E268ECAF10A}" destId="{56C17718-EC03-4300-89C7-81C9F939F979}" srcOrd="4" destOrd="0" presId="urn:microsoft.com/office/officeart/2005/8/layout/vList2"/>
    <dgm:cxn modelId="{20F9D5EA-6E81-46DE-9BCA-1CF7908A1048}" type="presParOf" srcId="{53E52877-FAE9-4973-90C1-3E268ECAF10A}" destId="{30C5D9C9-AF2A-4C49-8FCE-EB5E58623494}" srcOrd="5" destOrd="0" presId="urn:microsoft.com/office/officeart/2005/8/layout/vList2"/>
    <dgm:cxn modelId="{260ED44F-F3B6-4FF0-A5C9-9CDB133FD9A9}" type="presParOf" srcId="{53E52877-FAE9-4973-90C1-3E268ECAF10A}" destId="{6F719568-BA36-4100-8569-EA483B9C063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AD1739-98B9-4B36-B314-290159BBE20E}" type="doc">
      <dgm:prSet loTypeId="urn:microsoft.com/office/officeart/2005/8/layout/vProcess5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F2731B-F2B0-4E6A-81A0-EB5D2D14BE72}">
      <dgm:prSet/>
      <dgm:spPr/>
      <dgm:t>
        <a:bodyPr/>
        <a:lstStyle/>
        <a:p>
          <a:r>
            <a:rPr lang="hr-HR" b="0" i="0" dirty="0"/>
            <a:t>Prvi stih  ilustrira osnovnu sliku, atmosferu, </a:t>
          </a:r>
          <a:r>
            <a:rPr lang="hr-HR" dirty="0"/>
            <a:t>osjećaja</a:t>
          </a:r>
          <a:r>
            <a:rPr lang="hr-HR" b="0" i="0" dirty="0"/>
            <a:t> ili </a:t>
          </a:r>
          <a:r>
            <a:rPr lang="hr-HR" dirty="0"/>
            <a:t>misli</a:t>
          </a:r>
          <a:r>
            <a:rPr lang="hr-HR" b="0" i="0" dirty="0"/>
            <a:t>.</a:t>
          </a:r>
          <a:endParaRPr lang="en-US" dirty="0"/>
        </a:p>
      </dgm:t>
    </dgm:pt>
    <dgm:pt modelId="{0240F345-18C2-4A8F-9083-7B0A562F14B2}" type="parTrans" cxnId="{47734428-C585-47B0-8E3E-7383D35525AB}">
      <dgm:prSet/>
      <dgm:spPr/>
      <dgm:t>
        <a:bodyPr/>
        <a:lstStyle/>
        <a:p>
          <a:endParaRPr lang="en-US"/>
        </a:p>
      </dgm:t>
    </dgm:pt>
    <dgm:pt modelId="{585930C4-C643-48F6-8DF8-93E758077579}" type="sibTrans" cxnId="{47734428-C585-47B0-8E3E-7383D35525AB}">
      <dgm:prSet/>
      <dgm:spPr/>
      <dgm:t>
        <a:bodyPr/>
        <a:lstStyle/>
        <a:p>
          <a:endParaRPr lang="en-US"/>
        </a:p>
      </dgm:t>
    </dgm:pt>
    <dgm:pt modelId="{B4D4E903-5EA5-4F3A-BCAD-C65A03330FA0}">
      <dgm:prSet/>
      <dgm:spPr/>
      <dgm:t>
        <a:bodyPr/>
        <a:lstStyle/>
        <a:p>
          <a:r>
            <a:rPr lang="hr-HR" b="0" i="0" dirty="0"/>
            <a:t>Ljepota haikua u njegovoj je istinitosti i neposrednosti.</a:t>
          </a:r>
          <a:endParaRPr lang="en-US" dirty="0"/>
        </a:p>
      </dgm:t>
    </dgm:pt>
    <dgm:pt modelId="{96780EB8-C0D1-4BC0-8E16-3FA6EA9697AD}" type="parTrans" cxnId="{9EB65ADE-6730-4F37-8CC3-71E401A7247C}">
      <dgm:prSet/>
      <dgm:spPr/>
      <dgm:t>
        <a:bodyPr/>
        <a:lstStyle/>
        <a:p>
          <a:endParaRPr lang="en-US"/>
        </a:p>
      </dgm:t>
    </dgm:pt>
    <dgm:pt modelId="{D69540E1-B0D3-419A-B178-DBEB4B7818EF}" type="sibTrans" cxnId="{9EB65ADE-6730-4F37-8CC3-71E401A7247C}">
      <dgm:prSet/>
      <dgm:spPr/>
      <dgm:t>
        <a:bodyPr/>
        <a:lstStyle/>
        <a:p>
          <a:endParaRPr lang="en-US"/>
        </a:p>
      </dgm:t>
    </dgm:pt>
    <dgm:pt modelId="{62046A9F-F478-441B-9E77-4A1D54BF8EE9}" type="pres">
      <dgm:prSet presAssocID="{28AD1739-98B9-4B36-B314-290159BBE20E}" presName="outerComposite" presStyleCnt="0">
        <dgm:presLayoutVars>
          <dgm:chMax val="5"/>
          <dgm:dir/>
          <dgm:resizeHandles val="exact"/>
        </dgm:presLayoutVars>
      </dgm:prSet>
      <dgm:spPr/>
    </dgm:pt>
    <dgm:pt modelId="{BD922E2B-D96F-4225-B2AE-BC5BE271EA24}" type="pres">
      <dgm:prSet presAssocID="{28AD1739-98B9-4B36-B314-290159BBE20E}" presName="dummyMaxCanvas" presStyleCnt="0">
        <dgm:presLayoutVars/>
      </dgm:prSet>
      <dgm:spPr/>
    </dgm:pt>
    <dgm:pt modelId="{42FD15C3-FD05-4B4B-A938-F877FB99F8B9}" type="pres">
      <dgm:prSet presAssocID="{28AD1739-98B9-4B36-B314-290159BBE20E}" presName="TwoNodes_1" presStyleLbl="node1" presStyleIdx="0" presStyleCnt="2">
        <dgm:presLayoutVars>
          <dgm:bulletEnabled val="1"/>
        </dgm:presLayoutVars>
      </dgm:prSet>
      <dgm:spPr/>
    </dgm:pt>
    <dgm:pt modelId="{7968E3AC-3D63-48AC-8313-C4F231BB9F28}" type="pres">
      <dgm:prSet presAssocID="{28AD1739-98B9-4B36-B314-290159BBE20E}" presName="TwoNodes_2" presStyleLbl="node1" presStyleIdx="1" presStyleCnt="2">
        <dgm:presLayoutVars>
          <dgm:bulletEnabled val="1"/>
        </dgm:presLayoutVars>
      </dgm:prSet>
      <dgm:spPr/>
    </dgm:pt>
    <dgm:pt modelId="{DE5CC3C5-D803-413E-98E5-34BBFE2A7B31}" type="pres">
      <dgm:prSet presAssocID="{28AD1739-98B9-4B36-B314-290159BBE20E}" presName="TwoConn_1-2" presStyleLbl="fgAccFollowNode1" presStyleIdx="0" presStyleCnt="1">
        <dgm:presLayoutVars>
          <dgm:bulletEnabled val="1"/>
        </dgm:presLayoutVars>
      </dgm:prSet>
      <dgm:spPr/>
    </dgm:pt>
    <dgm:pt modelId="{2181CE2B-1287-4FF5-BCFF-FE8EA2DC3001}" type="pres">
      <dgm:prSet presAssocID="{28AD1739-98B9-4B36-B314-290159BBE20E}" presName="TwoNodes_1_text" presStyleLbl="node1" presStyleIdx="1" presStyleCnt="2">
        <dgm:presLayoutVars>
          <dgm:bulletEnabled val="1"/>
        </dgm:presLayoutVars>
      </dgm:prSet>
      <dgm:spPr/>
    </dgm:pt>
    <dgm:pt modelId="{87ED634F-49BC-4E39-9583-8F419DA57EB7}" type="pres">
      <dgm:prSet presAssocID="{28AD1739-98B9-4B36-B314-290159BBE20E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F2B0F905-10FF-44F3-8B00-DD20571F1ABA}" type="presOf" srcId="{B4D4E903-5EA5-4F3A-BCAD-C65A03330FA0}" destId="{7968E3AC-3D63-48AC-8313-C4F231BB9F28}" srcOrd="0" destOrd="0" presId="urn:microsoft.com/office/officeart/2005/8/layout/vProcess5"/>
    <dgm:cxn modelId="{47734428-C585-47B0-8E3E-7383D35525AB}" srcId="{28AD1739-98B9-4B36-B314-290159BBE20E}" destId="{C3F2731B-F2B0-4E6A-81A0-EB5D2D14BE72}" srcOrd="0" destOrd="0" parTransId="{0240F345-18C2-4A8F-9083-7B0A562F14B2}" sibTransId="{585930C4-C643-48F6-8DF8-93E758077579}"/>
    <dgm:cxn modelId="{E32E912A-93D6-41DD-AF74-523C22203CD7}" type="presOf" srcId="{B4D4E903-5EA5-4F3A-BCAD-C65A03330FA0}" destId="{87ED634F-49BC-4E39-9583-8F419DA57EB7}" srcOrd="1" destOrd="0" presId="urn:microsoft.com/office/officeart/2005/8/layout/vProcess5"/>
    <dgm:cxn modelId="{E254AE2C-07FA-4E72-9CDD-5BB8AF31A592}" type="presOf" srcId="{C3F2731B-F2B0-4E6A-81A0-EB5D2D14BE72}" destId="{2181CE2B-1287-4FF5-BCFF-FE8EA2DC3001}" srcOrd="1" destOrd="0" presId="urn:microsoft.com/office/officeart/2005/8/layout/vProcess5"/>
    <dgm:cxn modelId="{1A481D95-7A2B-46BE-91FC-817D717EC866}" type="presOf" srcId="{28AD1739-98B9-4B36-B314-290159BBE20E}" destId="{62046A9F-F478-441B-9E77-4A1D54BF8EE9}" srcOrd="0" destOrd="0" presId="urn:microsoft.com/office/officeart/2005/8/layout/vProcess5"/>
    <dgm:cxn modelId="{161F30B9-7476-4442-87DE-DA1135BFE64F}" type="presOf" srcId="{585930C4-C643-48F6-8DF8-93E758077579}" destId="{DE5CC3C5-D803-413E-98E5-34BBFE2A7B31}" srcOrd="0" destOrd="0" presId="urn:microsoft.com/office/officeart/2005/8/layout/vProcess5"/>
    <dgm:cxn modelId="{9EB65ADE-6730-4F37-8CC3-71E401A7247C}" srcId="{28AD1739-98B9-4B36-B314-290159BBE20E}" destId="{B4D4E903-5EA5-4F3A-BCAD-C65A03330FA0}" srcOrd="1" destOrd="0" parTransId="{96780EB8-C0D1-4BC0-8E16-3FA6EA9697AD}" sibTransId="{D69540E1-B0D3-419A-B178-DBEB4B7818EF}"/>
    <dgm:cxn modelId="{458227F6-E0AF-4211-8567-A5897F71725A}" type="presOf" srcId="{C3F2731B-F2B0-4E6A-81A0-EB5D2D14BE72}" destId="{42FD15C3-FD05-4B4B-A938-F877FB99F8B9}" srcOrd="0" destOrd="0" presId="urn:microsoft.com/office/officeart/2005/8/layout/vProcess5"/>
    <dgm:cxn modelId="{64B962B8-B2E9-4787-AF84-80663AABB846}" type="presParOf" srcId="{62046A9F-F478-441B-9E77-4A1D54BF8EE9}" destId="{BD922E2B-D96F-4225-B2AE-BC5BE271EA24}" srcOrd="0" destOrd="0" presId="urn:microsoft.com/office/officeart/2005/8/layout/vProcess5"/>
    <dgm:cxn modelId="{C1040522-0A54-4573-A0C4-1825BB50C585}" type="presParOf" srcId="{62046A9F-F478-441B-9E77-4A1D54BF8EE9}" destId="{42FD15C3-FD05-4B4B-A938-F877FB99F8B9}" srcOrd="1" destOrd="0" presId="urn:microsoft.com/office/officeart/2005/8/layout/vProcess5"/>
    <dgm:cxn modelId="{9FF99A42-37B4-49DE-BCDE-6CCAE9E37ECD}" type="presParOf" srcId="{62046A9F-F478-441B-9E77-4A1D54BF8EE9}" destId="{7968E3AC-3D63-48AC-8313-C4F231BB9F28}" srcOrd="2" destOrd="0" presId="urn:microsoft.com/office/officeart/2005/8/layout/vProcess5"/>
    <dgm:cxn modelId="{044E8365-BA74-4D24-921E-9059BB896AEB}" type="presParOf" srcId="{62046A9F-F478-441B-9E77-4A1D54BF8EE9}" destId="{DE5CC3C5-D803-413E-98E5-34BBFE2A7B31}" srcOrd="3" destOrd="0" presId="urn:microsoft.com/office/officeart/2005/8/layout/vProcess5"/>
    <dgm:cxn modelId="{4FB07732-E7EB-4061-9E91-D8E62A549D8B}" type="presParOf" srcId="{62046A9F-F478-441B-9E77-4A1D54BF8EE9}" destId="{2181CE2B-1287-4FF5-BCFF-FE8EA2DC3001}" srcOrd="4" destOrd="0" presId="urn:microsoft.com/office/officeart/2005/8/layout/vProcess5"/>
    <dgm:cxn modelId="{ECE64780-EB12-4C51-BCFF-3838BD70ACF6}" type="presParOf" srcId="{62046A9F-F478-441B-9E77-4A1D54BF8EE9}" destId="{87ED634F-49BC-4E39-9583-8F419DA57EB7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E75331-4A56-440B-A97A-9D4BA6F3E1BD}" type="doc">
      <dgm:prSet loTypeId="urn:microsoft.com/office/officeart/2005/8/layout/vProcess5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525D7B6-165E-40E0-A5EB-28C84226D4BB}">
      <dgm:prSet/>
      <dgm:spPr/>
      <dgm:t>
        <a:bodyPr/>
        <a:lstStyle/>
        <a:p>
          <a:r>
            <a:rPr lang="hr-HR" b="0" i="0" dirty="0"/>
            <a:t>Vrijeme u kojem se haiku događa je gotovo beziznimna sadašnjost - haiku je poezija </a:t>
          </a:r>
          <a:r>
            <a:rPr lang="hr-HR" b="0" i="1" dirty="0"/>
            <a:t>ovdje i sada</a:t>
          </a:r>
          <a:endParaRPr lang="en-US" dirty="0"/>
        </a:p>
      </dgm:t>
    </dgm:pt>
    <dgm:pt modelId="{CB370616-D210-479D-B494-242F5F92C043}" type="parTrans" cxnId="{6C6181CC-073A-4EA8-A85E-4C5E04AC081A}">
      <dgm:prSet/>
      <dgm:spPr/>
      <dgm:t>
        <a:bodyPr/>
        <a:lstStyle/>
        <a:p>
          <a:endParaRPr lang="en-US"/>
        </a:p>
      </dgm:t>
    </dgm:pt>
    <dgm:pt modelId="{7E884E41-AC77-4DD4-B63F-D4916C2CB198}" type="sibTrans" cxnId="{6C6181CC-073A-4EA8-A85E-4C5E04AC081A}">
      <dgm:prSet/>
      <dgm:spPr/>
      <dgm:t>
        <a:bodyPr/>
        <a:lstStyle/>
        <a:p>
          <a:endParaRPr lang="en-US"/>
        </a:p>
      </dgm:t>
    </dgm:pt>
    <dgm:pt modelId="{F5C65965-142C-46F3-9E14-CD725E8AD966}">
      <dgm:prSet/>
      <dgm:spPr/>
      <dgm:t>
        <a:bodyPr/>
        <a:lstStyle/>
        <a:p>
          <a:r>
            <a:rPr lang="hr-HR" b="0" i="0" dirty="0"/>
            <a:t>Haiku ne smije biti kićen.</a:t>
          </a:r>
          <a:endParaRPr lang="en-US" dirty="0"/>
        </a:p>
      </dgm:t>
    </dgm:pt>
    <dgm:pt modelId="{3E5B6EFD-8E7A-46FC-B6C5-A30674225295}" type="parTrans" cxnId="{DF9559AF-9CA6-4D9F-9941-376EC31726FB}">
      <dgm:prSet/>
      <dgm:spPr/>
      <dgm:t>
        <a:bodyPr/>
        <a:lstStyle/>
        <a:p>
          <a:endParaRPr lang="en-US"/>
        </a:p>
      </dgm:t>
    </dgm:pt>
    <dgm:pt modelId="{362D9BE1-000B-4464-AD52-09C15C778055}" type="sibTrans" cxnId="{DF9559AF-9CA6-4D9F-9941-376EC31726FB}">
      <dgm:prSet/>
      <dgm:spPr/>
      <dgm:t>
        <a:bodyPr/>
        <a:lstStyle/>
        <a:p>
          <a:endParaRPr lang="en-US"/>
        </a:p>
      </dgm:t>
    </dgm:pt>
    <dgm:pt modelId="{3DE70300-2BF4-45F1-A208-F0CA888E22EC}">
      <dgm:prSet/>
      <dgm:spPr/>
      <dgm:t>
        <a:bodyPr/>
        <a:lstStyle/>
        <a:p>
          <a:r>
            <a:rPr lang="hr-HR" b="0" i="0" dirty="0"/>
            <a:t>U pravilu, haiku nema naslov.</a:t>
          </a:r>
          <a:endParaRPr lang="en-US" dirty="0"/>
        </a:p>
      </dgm:t>
    </dgm:pt>
    <dgm:pt modelId="{DC942AD1-2F4B-4AD6-916D-94FB0B5B1051}" type="parTrans" cxnId="{D5829D8B-F88A-4FCC-BD37-E2B5322C1DF2}">
      <dgm:prSet/>
      <dgm:spPr/>
      <dgm:t>
        <a:bodyPr/>
        <a:lstStyle/>
        <a:p>
          <a:endParaRPr lang="en-US"/>
        </a:p>
      </dgm:t>
    </dgm:pt>
    <dgm:pt modelId="{25A29AB8-A1EA-4138-B8B4-27B2B29CF6EE}" type="sibTrans" cxnId="{D5829D8B-F88A-4FCC-BD37-E2B5322C1DF2}">
      <dgm:prSet/>
      <dgm:spPr/>
      <dgm:t>
        <a:bodyPr/>
        <a:lstStyle/>
        <a:p>
          <a:endParaRPr lang="en-US"/>
        </a:p>
      </dgm:t>
    </dgm:pt>
    <dgm:pt modelId="{97EBA712-0F44-4111-9B31-7A25DF51003B}" type="pres">
      <dgm:prSet presAssocID="{3CE75331-4A56-440B-A97A-9D4BA6F3E1BD}" presName="outerComposite" presStyleCnt="0">
        <dgm:presLayoutVars>
          <dgm:chMax val="5"/>
          <dgm:dir/>
          <dgm:resizeHandles val="exact"/>
        </dgm:presLayoutVars>
      </dgm:prSet>
      <dgm:spPr/>
    </dgm:pt>
    <dgm:pt modelId="{5C47DD2F-AF06-4BB6-91F0-C3BABA0B96BE}" type="pres">
      <dgm:prSet presAssocID="{3CE75331-4A56-440B-A97A-9D4BA6F3E1BD}" presName="dummyMaxCanvas" presStyleCnt="0">
        <dgm:presLayoutVars/>
      </dgm:prSet>
      <dgm:spPr/>
    </dgm:pt>
    <dgm:pt modelId="{10F508BC-236B-4CD0-8FF3-927045B54463}" type="pres">
      <dgm:prSet presAssocID="{3CE75331-4A56-440B-A97A-9D4BA6F3E1BD}" presName="ThreeNodes_1" presStyleLbl="node1" presStyleIdx="0" presStyleCnt="3">
        <dgm:presLayoutVars>
          <dgm:bulletEnabled val="1"/>
        </dgm:presLayoutVars>
      </dgm:prSet>
      <dgm:spPr/>
    </dgm:pt>
    <dgm:pt modelId="{C312D559-C04A-4551-A0E6-0043472D706B}" type="pres">
      <dgm:prSet presAssocID="{3CE75331-4A56-440B-A97A-9D4BA6F3E1BD}" presName="ThreeNodes_2" presStyleLbl="node1" presStyleIdx="1" presStyleCnt="3">
        <dgm:presLayoutVars>
          <dgm:bulletEnabled val="1"/>
        </dgm:presLayoutVars>
      </dgm:prSet>
      <dgm:spPr/>
    </dgm:pt>
    <dgm:pt modelId="{D09E43F0-41C9-455C-BCF8-E00F126B2CB3}" type="pres">
      <dgm:prSet presAssocID="{3CE75331-4A56-440B-A97A-9D4BA6F3E1BD}" presName="ThreeNodes_3" presStyleLbl="node1" presStyleIdx="2" presStyleCnt="3">
        <dgm:presLayoutVars>
          <dgm:bulletEnabled val="1"/>
        </dgm:presLayoutVars>
      </dgm:prSet>
      <dgm:spPr/>
    </dgm:pt>
    <dgm:pt modelId="{0AFC2B83-D933-4948-958B-052CEC6DED57}" type="pres">
      <dgm:prSet presAssocID="{3CE75331-4A56-440B-A97A-9D4BA6F3E1BD}" presName="ThreeConn_1-2" presStyleLbl="fgAccFollowNode1" presStyleIdx="0" presStyleCnt="2">
        <dgm:presLayoutVars>
          <dgm:bulletEnabled val="1"/>
        </dgm:presLayoutVars>
      </dgm:prSet>
      <dgm:spPr/>
    </dgm:pt>
    <dgm:pt modelId="{1D423DBF-C090-4A52-B483-6A51927B4C01}" type="pres">
      <dgm:prSet presAssocID="{3CE75331-4A56-440B-A97A-9D4BA6F3E1BD}" presName="ThreeConn_2-3" presStyleLbl="fgAccFollowNode1" presStyleIdx="1" presStyleCnt="2">
        <dgm:presLayoutVars>
          <dgm:bulletEnabled val="1"/>
        </dgm:presLayoutVars>
      </dgm:prSet>
      <dgm:spPr/>
    </dgm:pt>
    <dgm:pt modelId="{709B5852-0A35-47C8-BA4A-0CE86243E83C}" type="pres">
      <dgm:prSet presAssocID="{3CE75331-4A56-440B-A97A-9D4BA6F3E1BD}" presName="ThreeNodes_1_text" presStyleLbl="node1" presStyleIdx="2" presStyleCnt="3">
        <dgm:presLayoutVars>
          <dgm:bulletEnabled val="1"/>
        </dgm:presLayoutVars>
      </dgm:prSet>
      <dgm:spPr/>
    </dgm:pt>
    <dgm:pt modelId="{389DB0F3-6B7F-4ADD-847C-1411EA0CE112}" type="pres">
      <dgm:prSet presAssocID="{3CE75331-4A56-440B-A97A-9D4BA6F3E1BD}" presName="ThreeNodes_2_text" presStyleLbl="node1" presStyleIdx="2" presStyleCnt="3">
        <dgm:presLayoutVars>
          <dgm:bulletEnabled val="1"/>
        </dgm:presLayoutVars>
      </dgm:prSet>
      <dgm:spPr/>
    </dgm:pt>
    <dgm:pt modelId="{0686711D-2260-4BD4-928D-B3CBED7A864C}" type="pres">
      <dgm:prSet presAssocID="{3CE75331-4A56-440B-A97A-9D4BA6F3E1B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4D67D25-BB29-46E3-9B5C-21D43071651B}" type="presOf" srcId="{7E884E41-AC77-4DD4-B63F-D4916C2CB198}" destId="{0AFC2B83-D933-4948-958B-052CEC6DED57}" srcOrd="0" destOrd="0" presId="urn:microsoft.com/office/officeart/2005/8/layout/vProcess5"/>
    <dgm:cxn modelId="{D2F17F61-3D91-40A7-A10D-3427B0E560D5}" type="presOf" srcId="{3DE70300-2BF4-45F1-A208-F0CA888E22EC}" destId="{D09E43F0-41C9-455C-BCF8-E00F126B2CB3}" srcOrd="0" destOrd="0" presId="urn:microsoft.com/office/officeart/2005/8/layout/vProcess5"/>
    <dgm:cxn modelId="{A3CB2846-2428-4400-9F87-68F665E1AF99}" type="presOf" srcId="{F525D7B6-165E-40E0-A5EB-28C84226D4BB}" destId="{709B5852-0A35-47C8-BA4A-0CE86243E83C}" srcOrd="1" destOrd="0" presId="urn:microsoft.com/office/officeart/2005/8/layout/vProcess5"/>
    <dgm:cxn modelId="{CA40F94A-6890-415C-B1F9-9AAAB6222312}" type="presOf" srcId="{3CE75331-4A56-440B-A97A-9D4BA6F3E1BD}" destId="{97EBA712-0F44-4111-9B31-7A25DF51003B}" srcOrd="0" destOrd="0" presId="urn:microsoft.com/office/officeart/2005/8/layout/vProcess5"/>
    <dgm:cxn modelId="{5BFE6871-54F6-4429-8AC3-8254228372E7}" type="presOf" srcId="{F525D7B6-165E-40E0-A5EB-28C84226D4BB}" destId="{10F508BC-236B-4CD0-8FF3-927045B54463}" srcOrd="0" destOrd="0" presId="urn:microsoft.com/office/officeart/2005/8/layout/vProcess5"/>
    <dgm:cxn modelId="{13EB4974-8122-45AB-95E1-EFF9DE9F90F4}" type="presOf" srcId="{362D9BE1-000B-4464-AD52-09C15C778055}" destId="{1D423DBF-C090-4A52-B483-6A51927B4C01}" srcOrd="0" destOrd="0" presId="urn:microsoft.com/office/officeart/2005/8/layout/vProcess5"/>
    <dgm:cxn modelId="{D5829D8B-F88A-4FCC-BD37-E2B5322C1DF2}" srcId="{3CE75331-4A56-440B-A97A-9D4BA6F3E1BD}" destId="{3DE70300-2BF4-45F1-A208-F0CA888E22EC}" srcOrd="2" destOrd="0" parTransId="{DC942AD1-2F4B-4AD6-916D-94FB0B5B1051}" sibTransId="{25A29AB8-A1EA-4138-B8B4-27B2B29CF6EE}"/>
    <dgm:cxn modelId="{DF9559AF-9CA6-4D9F-9941-376EC31726FB}" srcId="{3CE75331-4A56-440B-A97A-9D4BA6F3E1BD}" destId="{F5C65965-142C-46F3-9E14-CD725E8AD966}" srcOrd="1" destOrd="0" parTransId="{3E5B6EFD-8E7A-46FC-B6C5-A30674225295}" sibTransId="{362D9BE1-000B-4464-AD52-09C15C778055}"/>
    <dgm:cxn modelId="{6C6181CC-073A-4EA8-A85E-4C5E04AC081A}" srcId="{3CE75331-4A56-440B-A97A-9D4BA6F3E1BD}" destId="{F525D7B6-165E-40E0-A5EB-28C84226D4BB}" srcOrd="0" destOrd="0" parTransId="{CB370616-D210-479D-B494-242F5F92C043}" sibTransId="{7E884E41-AC77-4DD4-B63F-D4916C2CB198}"/>
    <dgm:cxn modelId="{B99AB2CC-A744-45D9-9B4A-EBE1408CBBB0}" type="presOf" srcId="{3DE70300-2BF4-45F1-A208-F0CA888E22EC}" destId="{0686711D-2260-4BD4-928D-B3CBED7A864C}" srcOrd="1" destOrd="0" presId="urn:microsoft.com/office/officeart/2005/8/layout/vProcess5"/>
    <dgm:cxn modelId="{81E931DF-D013-4AC8-ACDF-30E9B31F0912}" type="presOf" srcId="{F5C65965-142C-46F3-9E14-CD725E8AD966}" destId="{C312D559-C04A-4551-A0E6-0043472D706B}" srcOrd="0" destOrd="0" presId="urn:microsoft.com/office/officeart/2005/8/layout/vProcess5"/>
    <dgm:cxn modelId="{60F003FB-32CE-4DCD-A78E-85F7B112F458}" type="presOf" srcId="{F5C65965-142C-46F3-9E14-CD725E8AD966}" destId="{389DB0F3-6B7F-4ADD-847C-1411EA0CE112}" srcOrd="1" destOrd="0" presId="urn:microsoft.com/office/officeart/2005/8/layout/vProcess5"/>
    <dgm:cxn modelId="{EF609180-603C-4EC6-93D0-5BCB69377760}" type="presParOf" srcId="{97EBA712-0F44-4111-9B31-7A25DF51003B}" destId="{5C47DD2F-AF06-4BB6-91F0-C3BABA0B96BE}" srcOrd="0" destOrd="0" presId="urn:microsoft.com/office/officeart/2005/8/layout/vProcess5"/>
    <dgm:cxn modelId="{D7B3EC56-3C12-43D7-AF19-C039D3DA9F27}" type="presParOf" srcId="{97EBA712-0F44-4111-9B31-7A25DF51003B}" destId="{10F508BC-236B-4CD0-8FF3-927045B54463}" srcOrd="1" destOrd="0" presId="urn:microsoft.com/office/officeart/2005/8/layout/vProcess5"/>
    <dgm:cxn modelId="{70E84ED5-AD9C-4D3A-8F74-E05AA163730C}" type="presParOf" srcId="{97EBA712-0F44-4111-9B31-7A25DF51003B}" destId="{C312D559-C04A-4551-A0E6-0043472D706B}" srcOrd="2" destOrd="0" presId="urn:microsoft.com/office/officeart/2005/8/layout/vProcess5"/>
    <dgm:cxn modelId="{88E79195-36EF-434A-BB96-B80466953B3C}" type="presParOf" srcId="{97EBA712-0F44-4111-9B31-7A25DF51003B}" destId="{D09E43F0-41C9-455C-BCF8-E00F126B2CB3}" srcOrd="3" destOrd="0" presId="urn:microsoft.com/office/officeart/2005/8/layout/vProcess5"/>
    <dgm:cxn modelId="{473334EC-AB2D-446B-BADF-551EA1EF015D}" type="presParOf" srcId="{97EBA712-0F44-4111-9B31-7A25DF51003B}" destId="{0AFC2B83-D933-4948-958B-052CEC6DED57}" srcOrd="4" destOrd="0" presId="urn:microsoft.com/office/officeart/2005/8/layout/vProcess5"/>
    <dgm:cxn modelId="{2C1480EC-5395-4741-893C-10085DA5D1B5}" type="presParOf" srcId="{97EBA712-0F44-4111-9B31-7A25DF51003B}" destId="{1D423DBF-C090-4A52-B483-6A51927B4C01}" srcOrd="5" destOrd="0" presId="urn:microsoft.com/office/officeart/2005/8/layout/vProcess5"/>
    <dgm:cxn modelId="{06DE1FA1-1D1E-4341-B800-7D418531796D}" type="presParOf" srcId="{97EBA712-0F44-4111-9B31-7A25DF51003B}" destId="{709B5852-0A35-47C8-BA4A-0CE86243E83C}" srcOrd="6" destOrd="0" presId="urn:microsoft.com/office/officeart/2005/8/layout/vProcess5"/>
    <dgm:cxn modelId="{655374CD-3967-4E0C-9412-D122A6A0D870}" type="presParOf" srcId="{97EBA712-0F44-4111-9B31-7A25DF51003B}" destId="{389DB0F3-6B7F-4ADD-847C-1411EA0CE112}" srcOrd="7" destOrd="0" presId="urn:microsoft.com/office/officeart/2005/8/layout/vProcess5"/>
    <dgm:cxn modelId="{DF1A6D35-E448-4D77-9E4E-FCEE8E93B2FF}" type="presParOf" srcId="{97EBA712-0F44-4111-9B31-7A25DF51003B}" destId="{0686711D-2260-4BD4-928D-B3CBED7A864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1A108-39C4-4D48-929F-FF4F6F677573}">
      <dsp:nvSpPr>
        <dsp:cNvPr id="0" name=""/>
        <dsp:cNvSpPr/>
      </dsp:nvSpPr>
      <dsp:spPr>
        <a:xfrm>
          <a:off x="0" y="639756"/>
          <a:ext cx="9509760" cy="65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b="0" i="0" kern="1200" dirty="0"/>
            <a:t>Haiku je </a:t>
          </a:r>
          <a:r>
            <a:rPr lang="hr-HR" sz="2800" b="0" i="0" kern="1200" dirty="0" err="1"/>
            <a:t>trostih</a:t>
          </a:r>
          <a:r>
            <a:rPr lang="hr-HR" sz="2800" b="0" i="0" kern="1200" dirty="0"/>
            <a:t> gdje stihovi imaju redom 5, 7 i 5 slogova.</a:t>
          </a:r>
          <a:endParaRPr lang="en-US" sz="2800" kern="1200" dirty="0"/>
        </a:p>
      </dsp:txBody>
      <dsp:txXfrm>
        <a:off x="31984" y="671740"/>
        <a:ext cx="9445792" cy="591232"/>
      </dsp:txXfrm>
    </dsp:sp>
    <dsp:sp modelId="{10F05CCF-2C75-4875-A63D-CC51238F3B41}">
      <dsp:nvSpPr>
        <dsp:cNvPr id="0" name=""/>
        <dsp:cNvSpPr/>
      </dsp:nvSpPr>
      <dsp:spPr>
        <a:xfrm>
          <a:off x="0" y="1375596"/>
          <a:ext cx="9509760" cy="65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b="0" i="0" kern="1200" dirty="0"/>
            <a:t>Trebao bi imati između 12 i 20 slogova.</a:t>
          </a:r>
          <a:endParaRPr lang="en-US" sz="2800" kern="1200" dirty="0"/>
        </a:p>
      </dsp:txBody>
      <dsp:txXfrm>
        <a:off x="31984" y="1407580"/>
        <a:ext cx="9445792" cy="591232"/>
      </dsp:txXfrm>
    </dsp:sp>
    <dsp:sp modelId="{56C17718-EC03-4300-89C7-81C9F939F979}">
      <dsp:nvSpPr>
        <dsp:cNvPr id="0" name=""/>
        <dsp:cNvSpPr/>
      </dsp:nvSpPr>
      <dsp:spPr>
        <a:xfrm>
          <a:off x="0" y="2111436"/>
          <a:ext cx="9509760" cy="65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b="0" i="0" kern="1200" dirty="0"/>
            <a:t>Neposredni je izraz pjesnikova doživljaja.</a:t>
          </a:r>
          <a:endParaRPr lang="en-US" sz="2800" kern="1200" dirty="0"/>
        </a:p>
      </dsp:txBody>
      <dsp:txXfrm>
        <a:off x="31984" y="2143420"/>
        <a:ext cx="9445792" cy="591232"/>
      </dsp:txXfrm>
    </dsp:sp>
    <dsp:sp modelId="{6F719568-BA36-4100-8569-EA483B9C063B}">
      <dsp:nvSpPr>
        <dsp:cNvPr id="0" name=""/>
        <dsp:cNvSpPr/>
      </dsp:nvSpPr>
      <dsp:spPr>
        <a:xfrm>
          <a:off x="0" y="2847276"/>
          <a:ext cx="9509760" cy="65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b="0" i="0" kern="1200" dirty="0"/>
            <a:t>Tema pjesme najčešće je priroda i čovjek u njoj.</a:t>
          </a:r>
          <a:endParaRPr lang="en-US" sz="2800" kern="1200" dirty="0"/>
        </a:p>
      </dsp:txBody>
      <dsp:txXfrm>
        <a:off x="31984" y="2879260"/>
        <a:ext cx="9445792" cy="591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D15C3-FD05-4B4B-A938-F877FB99F8B9}">
      <dsp:nvSpPr>
        <dsp:cNvPr id="0" name=""/>
        <dsp:cNvSpPr/>
      </dsp:nvSpPr>
      <dsp:spPr>
        <a:xfrm>
          <a:off x="0" y="0"/>
          <a:ext cx="8083296" cy="18640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b="0" i="0" kern="1200" dirty="0"/>
            <a:t>Prvi stih  ilustrira osnovnu sliku, atmosferu, </a:t>
          </a:r>
          <a:r>
            <a:rPr lang="hr-HR" sz="3700" kern="1200" dirty="0"/>
            <a:t>osjećaja</a:t>
          </a:r>
          <a:r>
            <a:rPr lang="hr-HR" sz="3700" b="0" i="0" kern="1200" dirty="0"/>
            <a:t> ili </a:t>
          </a:r>
          <a:r>
            <a:rPr lang="hr-HR" sz="3700" kern="1200" dirty="0"/>
            <a:t>misli</a:t>
          </a:r>
          <a:r>
            <a:rPr lang="hr-HR" sz="3700" b="0" i="0" kern="1200" dirty="0"/>
            <a:t>.</a:t>
          </a:r>
          <a:endParaRPr lang="en-US" sz="3700" kern="1200" dirty="0"/>
        </a:p>
      </dsp:txBody>
      <dsp:txXfrm>
        <a:off x="54595" y="54595"/>
        <a:ext cx="6156701" cy="1754814"/>
      </dsp:txXfrm>
    </dsp:sp>
    <dsp:sp modelId="{7968E3AC-3D63-48AC-8313-C4F231BB9F28}">
      <dsp:nvSpPr>
        <dsp:cNvPr id="0" name=""/>
        <dsp:cNvSpPr/>
      </dsp:nvSpPr>
      <dsp:spPr>
        <a:xfrm>
          <a:off x="1426463" y="2278227"/>
          <a:ext cx="8083296" cy="18640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700" b="0" i="0" kern="1200" dirty="0"/>
            <a:t>Ljepota haikua u njegovoj je istinitosti i neposrednosti.</a:t>
          </a:r>
          <a:endParaRPr lang="en-US" sz="3700" kern="1200" dirty="0"/>
        </a:p>
      </dsp:txBody>
      <dsp:txXfrm>
        <a:off x="1481058" y="2332822"/>
        <a:ext cx="5336039" cy="1754814"/>
      </dsp:txXfrm>
    </dsp:sp>
    <dsp:sp modelId="{DE5CC3C5-D803-413E-98E5-34BBFE2A7B31}">
      <dsp:nvSpPr>
        <dsp:cNvPr id="0" name=""/>
        <dsp:cNvSpPr/>
      </dsp:nvSpPr>
      <dsp:spPr>
        <a:xfrm>
          <a:off x="6871693" y="1465314"/>
          <a:ext cx="1211602" cy="121160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144303" y="1465314"/>
        <a:ext cx="666382" cy="911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508BC-236B-4CD0-8FF3-927045B54463}">
      <dsp:nvSpPr>
        <dsp:cNvPr id="0" name=""/>
        <dsp:cNvSpPr/>
      </dsp:nvSpPr>
      <dsp:spPr>
        <a:xfrm>
          <a:off x="0" y="0"/>
          <a:ext cx="5829300" cy="1371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0" i="0" kern="1200" dirty="0"/>
            <a:t>Vrijeme u kojem se haiku događa je gotovo beziznimna sadašnjost - haiku je poezija </a:t>
          </a:r>
          <a:r>
            <a:rPr lang="hr-HR" sz="2200" b="0" i="1" kern="1200" dirty="0"/>
            <a:t>ovdje i sada</a:t>
          </a:r>
          <a:endParaRPr lang="en-US" sz="2200" kern="1200" dirty="0"/>
        </a:p>
      </dsp:txBody>
      <dsp:txXfrm>
        <a:off x="40173" y="40173"/>
        <a:ext cx="4349236" cy="1291254"/>
      </dsp:txXfrm>
    </dsp:sp>
    <dsp:sp modelId="{C312D559-C04A-4551-A0E6-0043472D706B}">
      <dsp:nvSpPr>
        <dsp:cNvPr id="0" name=""/>
        <dsp:cNvSpPr/>
      </dsp:nvSpPr>
      <dsp:spPr>
        <a:xfrm>
          <a:off x="514349" y="1600199"/>
          <a:ext cx="5829300" cy="1371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0" i="0" kern="1200" dirty="0"/>
            <a:t>Haiku ne smije biti kićen.</a:t>
          </a:r>
          <a:endParaRPr lang="en-US" sz="2200" kern="1200" dirty="0"/>
        </a:p>
      </dsp:txBody>
      <dsp:txXfrm>
        <a:off x="554522" y="1640372"/>
        <a:ext cx="4343064" cy="1291254"/>
      </dsp:txXfrm>
    </dsp:sp>
    <dsp:sp modelId="{D09E43F0-41C9-455C-BCF8-E00F126B2CB3}">
      <dsp:nvSpPr>
        <dsp:cNvPr id="0" name=""/>
        <dsp:cNvSpPr/>
      </dsp:nvSpPr>
      <dsp:spPr>
        <a:xfrm>
          <a:off x="1028699" y="3200399"/>
          <a:ext cx="5829300" cy="1371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0" i="0" kern="1200" dirty="0"/>
            <a:t>U pravilu, haiku nema naslov.</a:t>
          </a:r>
          <a:endParaRPr lang="en-US" sz="2200" kern="1200" dirty="0"/>
        </a:p>
      </dsp:txBody>
      <dsp:txXfrm>
        <a:off x="1068872" y="3240572"/>
        <a:ext cx="4343064" cy="1291254"/>
      </dsp:txXfrm>
    </dsp:sp>
    <dsp:sp modelId="{0AFC2B83-D933-4948-958B-052CEC6DED57}">
      <dsp:nvSpPr>
        <dsp:cNvPr id="0" name=""/>
        <dsp:cNvSpPr/>
      </dsp:nvSpPr>
      <dsp:spPr>
        <a:xfrm>
          <a:off x="4937760" y="1040130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138356" y="1040130"/>
        <a:ext cx="490348" cy="670884"/>
      </dsp:txXfrm>
    </dsp:sp>
    <dsp:sp modelId="{1D423DBF-C090-4A52-B483-6A51927B4C01}">
      <dsp:nvSpPr>
        <dsp:cNvPr id="0" name=""/>
        <dsp:cNvSpPr/>
      </dsp:nvSpPr>
      <dsp:spPr>
        <a:xfrm>
          <a:off x="5452110" y="2631186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652706" y="2631186"/>
        <a:ext cx="490348" cy="670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04E49D9-59AA-4887-8BA5-CB25A8F2262C}" type="datetime1">
              <a:rPr lang="hr-HR" smtClean="0"/>
              <a:t>12.3.2024.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2BA2C8-71FC-43D0-BD87-0547616971FA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97E3C-5834-45B4-86B2-8AFEA0EC2F75}" type="datetime1">
              <a:rPr lang="hr-HR" smtClean="0"/>
              <a:pPr/>
              <a:t>12.3.2024.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539446-6953-447E-A4E3-E7CFBF870046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2127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1900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118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a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sp>
        <p:nvSpPr>
          <p:cNvPr id="5" name="nebo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pic>
        <p:nvPicPr>
          <p:cNvPr id="6" name="voda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voda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ravokutnik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rtlCol="0" anchor="b">
            <a:noAutofit/>
          </a:bodyPr>
          <a:lstStyle>
            <a:lvl1pPr algn="ctr">
              <a:defRPr sz="600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hr-HR" noProof="0"/>
              <a:t>Kliknite da biste uredili stil podnaslova matrice</a:t>
            </a:r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77504C-20CB-4F4F-BF04-F23D6BE6531E}" type="datetime1">
              <a:rPr lang="hr-HR" noProof="0" smtClean="0"/>
              <a:t>12.3.2024.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1D9771-C679-474C-843F-4078BB09CB61}" type="datetime1">
              <a:rPr lang="hr-HR" noProof="0" smtClean="0"/>
              <a:t>12.3.2024.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C1BDE8-5611-4C34-92C9-A1CC7FF7FF60}" type="datetime1">
              <a:rPr lang="hr-HR" noProof="0" smtClean="0"/>
              <a:t>12.3.2024.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ebo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hr-HR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rtlCol="0" anchor="b">
            <a:normAutofit/>
          </a:bodyPr>
          <a:lstStyle>
            <a:lvl1pPr algn="ctr">
              <a:defRPr sz="6000" b="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4D39C-FF18-444E-A275-1D19DD4A41B0}" type="datetime1">
              <a:rPr lang="hr-HR" noProof="0" smtClean="0"/>
              <a:t>12.3.2024.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2DA792-7AFD-4097-A91E-96B78C371D2B}" type="datetime1">
              <a:rPr lang="hr-HR" noProof="0" smtClean="0"/>
              <a:t>12.3.2024.</a:t>
            </a:fld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C9D6A8-4177-4610-96A7-33A68A457F1D}" type="datetime1">
              <a:rPr lang="hr-HR" noProof="0" smtClean="0"/>
              <a:t>12.3.2024.</a:t>
            </a:fld>
            <a:endParaRPr lang="hr-HR" noProof="0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4E41CD-72B7-47F2-B176-9CB9A3A8510E}" type="datetime1">
              <a:rPr lang="hr-HR" noProof="0" smtClean="0"/>
              <a:t>12.3.2024.</a:t>
            </a:fld>
            <a:endParaRPr lang="hr-HR" noProof="0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ebo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hr-HR" noProof="0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4BC7D-BFA7-44D4-95EA-C733B346635C}" type="datetime1">
              <a:rPr lang="hr-HR" noProof="0" smtClean="0"/>
              <a:t>12.3.2024.</a:t>
            </a:fld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 noProof="0"/>
              <a:t>Kliknite da biste uredili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 stilove teksta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B43CFE-88C9-4A23-B7E2-B5B19F3CA308}" type="datetime1">
              <a:rPr lang="hr-HR" noProof="0" smtClean="0"/>
              <a:t>12.3.2024.</a:t>
            </a:fld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 sliku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C22CB2-D98B-477B-819F-C9DEADFA9544}" type="datetime1">
              <a:rPr lang="hr-HR" noProof="0" smtClean="0"/>
              <a:t>12.3.2024.</a:t>
            </a:fld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ebo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hr-HR" noProof="0" dirty="0"/>
          </a:p>
        </p:txBody>
      </p:sp>
      <p:sp>
        <p:nvSpPr>
          <p:cNvPr id="8" name="voda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pic>
        <p:nvPicPr>
          <p:cNvPr id="9" name="voda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voda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DBD530B9-9504-458C-840E-94B0ABAA2DF9}" type="datetime1">
              <a:rPr lang="hr-HR" noProof="0" smtClean="0"/>
              <a:t>12.3.2024.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-HR" dirty="0"/>
              <a:t>HAIKU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r-HR" dirty="0"/>
              <a:t>Tradicionalni japanski oblik poezije</a:t>
            </a: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</p:spPr>
        <p:txBody>
          <a:bodyPr rtlCol="0" anchor="b">
            <a:normAutofit/>
          </a:bodyPr>
          <a:lstStyle/>
          <a:p>
            <a:pPr rtl="0"/>
            <a:r>
              <a:rPr lang="hr-HR" dirty="0"/>
              <a:t>Obilježja haiku poezije</a:t>
            </a:r>
          </a:p>
        </p:txBody>
      </p:sp>
      <p:graphicFrame>
        <p:nvGraphicFramePr>
          <p:cNvPr id="5" name="Rezervirano mjesto za sadržaj 2">
            <a:extLst>
              <a:ext uri="{FF2B5EF4-FFF2-40B4-BE49-F238E27FC236}">
                <a16:creationId xmlns:a16="http://schemas.microsoft.com/office/drawing/2014/main" id="{67801C62-5CEE-2ADF-3823-E33C5D93F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362207"/>
              </p:ext>
            </p:extLst>
          </p:nvPr>
        </p:nvGraphicFramePr>
        <p:xfrm>
          <a:off x="1341120" y="1572768"/>
          <a:ext cx="9509760" cy="414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0EBA74F-C163-CE6D-A914-BDD7390E7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</p:spPr>
        <p:txBody>
          <a:bodyPr/>
          <a:lstStyle/>
          <a:p>
            <a:r>
              <a:rPr lang="hr-HR" dirty="0"/>
              <a:t>Obilježja haiku poezije</a:t>
            </a:r>
            <a:endParaRPr lang="en-US" dirty="0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22D6A605-943E-4E36-78D5-E407662DAF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082526"/>
              </p:ext>
            </p:extLst>
          </p:nvPr>
        </p:nvGraphicFramePr>
        <p:xfrm>
          <a:off x="1341120" y="1572768"/>
          <a:ext cx="9509760" cy="414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38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FB0D18-9D8E-4A7C-AD5A-04585278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0" y="809625"/>
            <a:ext cx="4294187" cy="790575"/>
          </a:xfrm>
        </p:spPr>
        <p:txBody>
          <a:bodyPr anchor="b">
            <a:normAutofit/>
          </a:bodyPr>
          <a:lstStyle/>
          <a:p>
            <a:r>
              <a:rPr lang="hr-HR" dirty="0"/>
              <a:t>Obilježja haiku poezije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F052B6A3-109F-402C-2AA1-60AD451178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666229"/>
              </p:ext>
            </p:extLst>
          </p:nvPr>
        </p:nvGraphicFramePr>
        <p:xfrm>
          <a:off x="760413" y="685800"/>
          <a:ext cx="6858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746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D8A8DE8-FB96-2FD3-F2A7-F0AD012DB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</p:spPr>
        <p:txBody>
          <a:bodyPr>
            <a:normAutofit fontScale="90000"/>
          </a:bodyPr>
          <a:lstStyle/>
          <a:p>
            <a:r>
              <a:rPr lang="hr-HR" dirty="0"/>
              <a:t>Literarna radionica – stvaranje haiku pjesme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B5CEE3A-4C1C-AA73-4C7E-6AB84091F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20" y="1572768"/>
            <a:ext cx="9509760" cy="41422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 x 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737_TF02895256" id="{DC769805-36B8-4E46-B0A4-CDBBB8DF79D9}" vid="{84F5E11A-7F42-45BC-B8E5-DBFA546A503A}"/>
    </a:ext>
  </a:extLst>
</a:theme>
</file>

<file path=ppt/theme/theme2.xml><?xml version="1.0" encoding="utf-8"?>
<a:theme xmlns:a="http://schemas.openxmlformats.org/drawingml/2006/main" name="Tema sustava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 sa slikom oceana (široki zaslon)</Template>
  <TotalTime>27</TotalTime>
  <Words>113</Words>
  <Application>Microsoft Office PowerPoint</Application>
  <PresentationFormat>Široki zaslon</PresentationFormat>
  <Paragraphs>18</Paragraphs>
  <Slides>5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Arial</vt:lpstr>
      <vt:lpstr>Georgia</vt:lpstr>
      <vt:lpstr>Ocean 16 x 9</vt:lpstr>
      <vt:lpstr>HAIKU</vt:lpstr>
      <vt:lpstr>Obilježja haiku poezije</vt:lpstr>
      <vt:lpstr>Obilježja haiku poezije</vt:lpstr>
      <vt:lpstr>Obilježja haiku poezije</vt:lpstr>
      <vt:lpstr>Literarna radionica – stvaranje haiku pjesme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HAIKU</dc:title>
  <dc:creator>Vanja</dc:creator>
  <cp:lastModifiedBy>Vanja</cp:lastModifiedBy>
  <cp:revision>2</cp:revision>
  <dcterms:created xsi:type="dcterms:W3CDTF">2023-03-15T09:50:19Z</dcterms:created>
  <dcterms:modified xsi:type="dcterms:W3CDTF">2024-03-12T10:23:19Z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