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CC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9B9F-0155-4EBF-B1B2-D267C5388705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FD3D1C-9193-49C6-8B06-6FD5DCF90AF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9B9F-0155-4EBF-B1B2-D267C5388705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3D1C-9193-49C6-8B06-6FD5DCF90A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9B9F-0155-4EBF-B1B2-D267C5388705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3D1C-9193-49C6-8B06-6FD5DCF90A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9B9F-0155-4EBF-B1B2-D267C5388705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3D1C-9193-49C6-8B06-6FD5DCF90A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9B9F-0155-4EBF-B1B2-D267C5388705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3D1C-9193-49C6-8B06-6FD5DCF90AFE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9B9F-0155-4EBF-B1B2-D267C5388705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3D1C-9193-49C6-8B06-6FD5DCF90A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9B9F-0155-4EBF-B1B2-D267C5388705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3D1C-9193-49C6-8B06-6FD5DCF90A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9B9F-0155-4EBF-B1B2-D267C5388705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3D1C-9193-49C6-8B06-6FD5DCF90A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9B9F-0155-4EBF-B1B2-D267C5388705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3D1C-9193-49C6-8B06-6FD5DCF90A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9B9F-0155-4EBF-B1B2-D267C5388705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3D1C-9193-49C6-8B06-6FD5DCF90AF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9B9F-0155-4EBF-B1B2-D267C5388705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3D1C-9193-49C6-8B06-6FD5DCF90AF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A99B9F-0155-4EBF-B1B2-D267C5388705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6FD3D1C-9193-49C6-8B06-6FD5DCF90AF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Documents and Settings\VANJA SELAK\Desktop\SLIKOVNICA HLAPIĆ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19"/>
            <a:ext cx="9143999" cy="646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5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C:\Documents and Settings\VANJA SELAK\Desktop\SLIKOVNICA HLAPIĆ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" y="188640"/>
            <a:ext cx="9135887" cy="64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5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C:\Documents and Settings\VANJA SELAK\Desktop\SLIKOVNICA HLAPIĆ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0648"/>
            <a:ext cx="9180512" cy="633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0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1" name="Picture 3" descr="C:\Documents and Settings\VANJA SELAK\Desktop\SLIKOVNICA HLAPIĆ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2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 descr="C:\Documents and Settings\VANJA SELAK\Desktop\SLIKOVNICA HLAPIĆ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82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38" name="Picture 2" descr="C:\Documents and Settings\VANJA SELAK\Desktop\SLIKOVNICA HLAPIĆ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0648"/>
            <a:ext cx="9180512" cy="63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404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362" name="Picture 2" descr="C:\Documents and Settings\VANJA SELAK\Desktop\SLIKOVNICA HLAPIĆ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09" y="332656"/>
            <a:ext cx="9193409" cy="615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850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386" name="Picture 2" descr="C:\Documents and Settings\VANJA SELAK\Desktop\SLIKOVNICA HLAPIĆ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"/>
            <a:ext cx="9144000" cy="62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9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0" name="Picture 2" descr="C:\Documents and Settings\VANJA SELAK\Desktop\SLIKOVNICA HLAPIĆ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"/>
            <a:ext cx="914400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16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 descr="C:\Documents and Settings\VANJA SELAK\Desktop\SLIKOVNICA HLAPIĆ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040"/>
            <a:ext cx="9125447" cy="620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1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Documents and Settings\VANJA SELAK\Desktop\SLIKOVNICA HLAPIĆ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5"/>
            <a:ext cx="9144000" cy="62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6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Documents and Settings\VANJA SELAK\Desktop\SLIKOVNICA HLAPIĆ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" y="260648"/>
            <a:ext cx="9141738" cy="63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3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Documents and Settings\VANJA SELAK\Desktop\SLIKOVNICA HLAPIĆ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"/>
            <a:ext cx="9144000" cy="66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6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Documents and Settings\VANJA SELAK\Desktop\SLIKOVNICA HLAPIĆ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"/>
            <a:ext cx="9144000" cy="623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0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Documents and Settings\VANJA SELAK\Desktop\SLIKOVNICA HLAPIĆ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7220"/>
            <a:ext cx="9144000" cy="56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1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Documents and Settings\VANJA SELAK\Desktop\SLIKOVNICA HLAPIĆ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" y="260648"/>
            <a:ext cx="9130780" cy="63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7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C:\Documents and Settings\VANJA SELAK\Desktop\SLIKOVNICA HLAPIĆ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" y="260648"/>
            <a:ext cx="9141738" cy="63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0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C:\Documents and Settings\VANJA SELAK\Desktop\SLIKOVNICA HLAPIĆ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" y="260648"/>
            <a:ext cx="909574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7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ska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</TotalTime>
  <Words>0</Words>
  <Application>Microsoft Office PowerPoint</Application>
  <PresentationFormat>Prikaz na zaslonu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Apotekarska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OŠ DON MIHOVILA PAVLINOVIĆA U PODGORI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KNJIŽNICA</dc:creator>
  <cp:lastModifiedBy>KNJIŽNICA</cp:lastModifiedBy>
  <cp:revision>2</cp:revision>
  <dcterms:created xsi:type="dcterms:W3CDTF">2013-10-02T06:09:22Z</dcterms:created>
  <dcterms:modified xsi:type="dcterms:W3CDTF">2013-10-02T06:25:37Z</dcterms:modified>
</cp:coreProperties>
</file>