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71" r:id="rId7"/>
    <p:sldId id="261" r:id="rId8"/>
    <p:sldId id="262" r:id="rId9"/>
    <p:sldId id="264" r:id="rId10"/>
    <p:sldId id="260" r:id="rId11"/>
    <p:sldId id="272" r:id="rId12"/>
    <p:sldId id="266" r:id="rId13"/>
    <p:sldId id="267" r:id="rId14"/>
    <p:sldId id="265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A421B-BC4A-466F-AFE9-50B7B5AD0619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54AFBE99-DB68-490C-A7E7-03F3F5D82C3A}">
      <dgm:prSet phldrT="[Tekst]"/>
      <dgm:spPr/>
      <dgm:t>
        <a:bodyPr/>
        <a:lstStyle/>
        <a:p>
          <a:r>
            <a:rPr lang="hr-HR" dirty="0"/>
            <a:t>TROJEZIČNOST</a:t>
          </a:r>
        </a:p>
      </dgm:t>
    </dgm:pt>
    <dgm:pt modelId="{B578240F-850C-4094-B5EB-A5E457987EDF}" type="parTrans" cxnId="{AEF473EF-1C7F-429C-B3D7-BB1AEF46DACA}">
      <dgm:prSet/>
      <dgm:spPr/>
      <dgm:t>
        <a:bodyPr/>
        <a:lstStyle/>
        <a:p>
          <a:endParaRPr lang="hr-HR"/>
        </a:p>
      </dgm:t>
    </dgm:pt>
    <dgm:pt modelId="{038C2380-F346-4508-9478-A16F8C214F44}" type="sibTrans" cxnId="{AEF473EF-1C7F-429C-B3D7-BB1AEF46DACA}">
      <dgm:prSet/>
      <dgm:spPr/>
      <dgm:t>
        <a:bodyPr/>
        <a:lstStyle/>
        <a:p>
          <a:endParaRPr lang="hr-HR"/>
        </a:p>
      </dgm:t>
    </dgm:pt>
    <dgm:pt modelId="{C3B1DA38-95A4-4B16-82DB-ECAF5DB081DC}">
      <dgm:prSet phldrT="[Tekst]"/>
      <dgm:spPr/>
      <dgm:t>
        <a:bodyPr/>
        <a:lstStyle/>
        <a:p>
          <a:r>
            <a:rPr lang="hr-HR" dirty="0"/>
            <a:t>latinski</a:t>
          </a:r>
        </a:p>
      </dgm:t>
    </dgm:pt>
    <dgm:pt modelId="{A4E5A585-7381-4B02-B93D-F49971C84E57}" type="parTrans" cxnId="{8F45426C-77E6-4249-846E-2CA1B2E25914}">
      <dgm:prSet/>
      <dgm:spPr/>
      <dgm:t>
        <a:bodyPr/>
        <a:lstStyle/>
        <a:p>
          <a:endParaRPr lang="hr-HR"/>
        </a:p>
      </dgm:t>
    </dgm:pt>
    <dgm:pt modelId="{90C4AFC6-803A-41FB-B44C-2C258D4FF3C3}" type="sibTrans" cxnId="{8F45426C-77E6-4249-846E-2CA1B2E25914}">
      <dgm:prSet/>
      <dgm:spPr/>
      <dgm:t>
        <a:bodyPr/>
        <a:lstStyle/>
        <a:p>
          <a:endParaRPr lang="hr-HR"/>
        </a:p>
      </dgm:t>
    </dgm:pt>
    <dgm:pt modelId="{EFD9B9D1-A89E-43F1-B094-BFD830FAA905}">
      <dgm:prSet phldrT="[Tekst]"/>
      <dgm:spPr/>
      <dgm:t>
        <a:bodyPr/>
        <a:lstStyle/>
        <a:p>
          <a:r>
            <a:rPr lang="hr-HR" dirty="0"/>
            <a:t>staroslavenski</a:t>
          </a:r>
        </a:p>
      </dgm:t>
    </dgm:pt>
    <dgm:pt modelId="{9F75A079-E3C2-4AAF-B8D1-B6069BD0BA8D}" type="parTrans" cxnId="{556E87EC-6ABB-402D-BE60-BDE268536CA3}">
      <dgm:prSet/>
      <dgm:spPr/>
      <dgm:t>
        <a:bodyPr/>
        <a:lstStyle/>
        <a:p>
          <a:endParaRPr lang="hr-HR"/>
        </a:p>
      </dgm:t>
    </dgm:pt>
    <dgm:pt modelId="{45F3DE82-6589-4B89-AC7B-A2FA90598159}" type="sibTrans" cxnId="{556E87EC-6ABB-402D-BE60-BDE268536CA3}">
      <dgm:prSet/>
      <dgm:spPr/>
      <dgm:t>
        <a:bodyPr/>
        <a:lstStyle/>
        <a:p>
          <a:endParaRPr lang="hr-HR"/>
        </a:p>
      </dgm:t>
    </dgm:pt>
    <dgm:pt modelId="{77ED74E6-0972-476E-BF9E-7642886BA182}">
      <dgm:prSet phldrT="[Tekst]"/>
      <dgm:spPr/>
      <dgm:t>
        <a:bodyPr/>
        <a:lstStyle/>
        <a:p>
          <a:r>
            <a:rPr lang="hr-HR" dirty="0"/>
            <a:t>starohrvatski</a:t>
          </a:r>
        </a:p>
      </dgm:t>
    </dgm:pt>
    <dgm:pt modelId="{6E549FBD-6928-49E2-A213-C3530D2514FA}" type="parTrans" cxnId="{6FA42FB0-7838-4093-88F9-BDF3CE98313F}">
      <dgm:prSet/>
      <dgm:spPr/>
      <dgm:t>
        <a:bodyPr/>
        <a:lstStyle/>
        <a:p>
          <a:endParaRPr lang="hr-HR"/>
        </a:p>
      </dgm:t>
    </dgm:pt>
    <dgm:pt modelId="{0B89E0B0-F008-4840-B51A-1B9C730396F9}" type="sibTrans" cxnId="{6FA42FB0-7838-4093-88F9-BDF3CE98313F}">
      <dgm:prSet/>
      <dgm:spPr/>
      <dgm:t>
        <a:bodyPr/>
        <a:lstStyle/>
        <a:p>
          <a:endParaRPr lang="hr-HR"/>
        </a:p>
      </dgm:t>
    </dgm:pt>
    <dgm:pt modelId="{83DFA70F-D07D-44DF-BBBD-E2A1AF1BE4F2}" type="pres">
      <dgm:prSet presAssocID="{20FA421B-BC4A-466F-AFE9-50B7B5AD061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E5E65DC-221E-4F8E-BDC2-F265D6772680}" type="pres">
      <dgm:prSet presAssocID="{54AFBE99-DB68-490C-A7E7-03F3F5D82C3A}" presName="root1" presStyleCnt="0"/>
      <dgm:spPr/>
    </dgm:pt>
    <dgm:pt modelId="{054D37FA-FA0B-47C0-8C81-FCDD7085BF12}" type="pres">
      <dgm:prSet presAssocID="{54AFBE99-DB68-490C-A7E7-03F3F5D82C3A}" presName="LevelOneTextNode" presStyleLbl="node0" presStyleIdx="0" presStyleCnt="1" custScaleX="153413">
        <dgm:presLayoutVars>
          <dgm:chPref val="3"/>
        </dgm:presLayoutVars>
      </dgm:prSet>
      <dgm:spPr/>
    </dgm:pt>
    <dgm:pt modelId="{AD34F451-378A-4CDF-B6ED-8C9039A6C761}" type="pres">
      <dgm:prSet presAssocID="{54AFBE99-DB68-490C-A7E7-03F3F5D82C3A}" presName="level2hierChild" presStyleCnt="0"/>
      <dgm:spPr/>
    </dgm:pt>
    <dgm:pt modelId="{6CD65AB9-D17D-408C-BFBD-05EFD05903A0}" type="pres">
      <dgm:prSet presAssocID="{A4E5A585-7381-4B02-B93D-F49971C84E57}" presName="conn2-1" presStyleLbl="parChTrans1D2" presStyleIdx="0" presStyleCnt="3"/>
      <dgm:spPr/>
    </dgm:pt>
    <dgm:pt modelId="{FC26D20F-DBA5-460A-87E9-6DC99E14A120}" type="pres">
      <dgm:prSet presAssocID="{A4E5A585-7381-4B02-B93D-F49971C84E57}" presName="connTx" presStyleLbl="parChTrans1D2" presStyleIdx="0" presStyleCnt="3"/>
      <dgm:spPr/>
    </dgm:pt>
    <dgm:pt modelId="{5C303D2C-2E94-4622-A778-3C5666D797FB}" type="pres">
      <dgm:prSet presAssocID="{C3B1DA38-95A4-4B16-82DB-ECAF5DB081DC}" presName="root2" presStyleCnt="0"/>
      <dgm:spPr/>
    </dgm:pt>
    <dgm:pt modelId="{96B25D02-9C8D-47AD-94EC-F34506737F7C}" type="pres">
      <dgm:prSet presAssocID="{C3B1DA38-95A4-4B16-82DB-ECAF5DB081DC}" presName="LevelTwoTextNode" presStyleLbl="node2" presStyleIdx="0" presStyleCnt="3">
        <dgm:presLayoutVars>
          <dgm:chPref val="3"/>
        </dgm:presLayoutVars>
      </dgm:prSet>
      <dgm:spPr/>
    </dgm:pt>
    <dgm:pt modelId="{26499D85-FD4A-4113-AF4F-B987B2D9CE2B}" type="pres">
      <dgm:prSet presAssocID="{C3B1DA38-95A4-4B16-82DB-ECAF5DB081DC}" presName="level3hierChild" presStyleCnt="0"/>
      <dgm:spPr/>
    </dgm:pt>
    <dgm:pt modelId="{627BDC8E-BB20-401C-B4C5-6C2FFAE7B054}" type="pres">
      <dgm:prSet presAssocID="{9F75A079-E3C2-4AAF-B8D1-B6069BD0BA8D}" presName="conn2-1" presStyleLbl="parChTrans1D2" presStyleIdx="1" presStyleCnt="3"/>
      <dgm:spPr/>
    </dgm:pt>
    <dgm:pt modelId="{3A040B97-2F17-433F-B50C-A366442B0446}" type="pres">
      <dgm:prSet presAssocID="{9F75A079-E3C2-4AAF-B8D1-B6069BD0BA8D}" presName="connTx" presStyleLbl="parChTrans1D2" presStyleIdx="1" presStyleCnt="3"/>
      <dgm:spPr/>
    </dgm:pt>
    <dgm:pt modelId="{13D735DD-AC2C-490B-A735-B22D6FB0BB23}" type="pres">
      <dgm:prSet presAssocID="{EFD9B9D1-A89E-43F1-B094-BFD830FAA905}" presName="root2" presStyleCnt="0"/>
      <dgm:spPr/>
    </dgm:pt>
    <dgm:pt modelId="{54A207A7-BC47-41A2-B42F-0B30CC808039}" type="pres">
      <dgm:prSet presAssocID="{EFD9B9D1-A89E-43F1-B094-BFD830FAA905}" presName="LevelTwoTextNode" presStyleLbl="node2" presStyleIdx="1" presStyleCnt="3">
        <dgm:presLayoutVars>
          <dgm:chPref val="3"/>
        </dgm:presLayoutVars>
      </dgm:prSet>
      <dgm:spPr/>
    </dgm:pt>
    <dgm:pt modelId="{FB2C1D83-9CBC-481E-8C40-1A8741E2F93A}" type="pres">
      <dgm:prSet presAssocID="{EFD9B9D1-A89E-43F1-B094-BFD830FAA905}" presName="level3hierChild" presStyleCnt="0"/>
      <dgm:spPr/>
    </dgm:pt>
    <dgm:pt modelId="{BDE71DA0-72AE-484D-9165-9E9087626886}" type="pres">
      <dgm:prSet presAssocID="{6E549FBD-6928-49E2-A213-C3530D2514FA}" presName="conn2-1" presStyleLbl="parChTrans1D2" presStyleIdx="2" presStyleCnt="3"/>
      <dgm:spPr/>
    </dgm:pt>
    <dgm:pt modelId="{AB337DFE-97E4-46B3-BA2F-D30F9841F274}" type="pres">
      <dgm:prSet presAssocID="{6E549FBD-6928-49E2-A213-C3530D2514FA}" presName="connTx" presStyleLbl="parChTrans1D2" presStyleIdx="2" presStyleCnt="3"/>
      <dgm:spPr/>
    </dgm:pt>
    <dgm:pt modelId="{667A7ABB-1A28-4FF6-8081-8BC9768584A4}" type="pres">
      <dgm:prSet presAssocID="{77ED74E6-0972-476E-BF9E-7642886BA182}" presName="root2" presStyleCnt="0"/>
      <dgm:spPr/>
    </dgm:pt>
    <dgm:pt modelId="{FA53F222-1711-4749-9EBE-58F1AE44EBD9}" type="pres">
      <dgm:prSet presAssocID="{77ED74E6-0972-476E-BF9E-7642886BA182}" presName="LevelTwoTextNode" presStyleLbl="node2" presStyleIdx="2" presStyleCnt="3">
        <dgm:presLayoutVars>
          <dgm:chPref val="3"/>
        </dgm:presLayoutVars>
      </dgm:prSet>
      <dgm:spPr/>
    </dgm:pt>
    <dgm:pt modelId="{9637A407-BBC1-4171-A9D7-44E3B7BA3845}" type="pres">
      <dgm:prSet presAssocID="{77ED74E6-0972-476E-BF9E-7642886BA182}" presName="level3hierChild" presStyleCnt="0"/>
      <dgm:spPr/>
    </dgm:pt>
  </dgm:ptLst>
  <dgm:cxnLst>
    <dgm:cxn modelId="{6665FB17-0A86-4AB1-8BB6-16B527A25582}" type="presOf" srcId="{9F75A079-E3C2-4AAF-B8D1-B6069BD0BA8D}" destId="{627BDC8E-BB20-401C-B4C5-6C2FFAE7B054}" srcOrd="0" destOrd="0" presId="urn:microsoft.com/office/officeart/2008/layout/HorizontalMultiLevelHierarchy"/>
    <dgm:cxn modelId="{B99D011B-10F3-4641-A0D6-739C1A99EEE6}" type="presOf" srcId="{EFD9B9D1-A89E-43F1-B094-BFD830FAA905}" destId="{54A207A7-BC47-41A2-B42F-0B30CC808039}" srcOrd="0" destOrd="0" presId="urn:microsoft.com/office/officeart/2008/layout/HorizontalMultiLevelHierarchy"/>
    <dgm:cxn modelId="{56266B2D-7947-4BB9-8164-8636388BF28A}" type="presOf" srcId="{A4E5A585-7381-4B02-B93D-F49971C84E57}" destId="{FC26D20F-DBA5-460A-87E9-6DC99E14A120}" srcOrd="1" destOrd="0" presId="urn:microsoft.com/office/officeart/2008/layout/HorizontalMultiLevelHierarchy"/>
    <dgm:cxn modelId="{5581233A-2A06-402A-9701-95DC50BD71B6}" type="presOf" srcId="{20FA421B-BC4A-466F-AFE9-50B7B5AD0619}" destId="{83DFA70F-D07D-44DF-BBBD-E2A1AF1BE4F2}" srcOrd="0" destOrd="0" presId="urn:microsoft.com/office/officeart/2008/layout/HorizontalMultiLevelHierarchy"/>
    <dgm:cxn modelId="{8F45426C-77E6-4249-846E-2CA1B2E25914}" srcId="{54AFBE99-DB68-490C-A7E7-03F3F5D82C3A}" destId="{C3B1DA38-95A4-4B16-82DB-ECAF5DB081DC}" srcOrd="0" destOrd="0" parTransId="{A4E5A585-7381-4B02-B93D-F49971C84E57}" sibTransId="{90C4AFC6-803A-41FB-B44C-2C258D4FF3C3}"/>
    <dgm:cxn modelId="{BCEA2A54-C002-445D-BCA3-F986A9B758F6}" type="presOf" srcId="{9F75A079-E3C2-4AAF-B8D1-B6069BD0BA8D}" destId="{3A040B97-2F17-433F-B50C-A366442B0446}" srcOrd="1" destOrd="0" presId="urn:microsoft.com/office/officeart/2008/layout/HorizontalMultiLevelHierarchy"/>
    <dgm:cxn modelId="{BB906F83-B82F-44C3-8457-CDCF633159C5}" type="presOf" srcId="{A4E5A585-7381-4B02-B93D-F49971C84E57}" destId="{6CD65AB9-D17D-408C-BFBD-05EFD05903A0}" srcOrd="0" destOrd="0" presId="urn:microsoft.com/office/officeart/2008/layout/HorizontalMultiLevelHierarchy"/>
    <dgm:cxn modelId="{235B2C8C-1997-4EFE-A2EC-0582F3EBA112}" type="presOf" srcId="{C3B1DA38-95A4-4B16-82DB-ECAF5DB081DC}" destId="{96B25D02-9C8D-47AD-94EC-F34506737F7C}" srcOrd="0" destOrd="0" presId="urn:microsoft.com/office/officeart/2008/layout/HorizontalMultiLevelHierarchy"/>
    <dgm:cxn modelId="{8A3C2BA6-5B98-46FE-9C48-59D59C868BBF}" type="presOf" srcId="{6E549FBD-6928-49E2-A213-C3530D2514FA}" destId="{BDE71DA0-72AE-484D-9165-9E9087626886}" srcOrd="0" destOrd="0" presId="urn:microsoft.com/office/officeart/2008/layout/HorizontalMultiLevelHierarchy"/>
    <dgm:cxn modelId="{6FA42FB0-7838-4093-88F9-BDF3CE98313F}" srcId="{54AFBE99-DB68-490C-A7E7-03F3F5D82C3A}" destId="{77ED74E6-0972-476E-BF9E-7642886BA182}" srcOrd="2" destOrd="0" parTransId="{6E549FBD-6928-49E2-A213-C3530D2514FA}" sibTransId="{0B89E0B0-F008-4840-B51A-1B9C730396F9}"/>
    <dgm:cxn modelId="{980E8ABA-816D-4723-9BD5-D99924C5156C}" type="presOf" srcId="{77ED74E6-0972-476E-BF9E-7642886BA182}" destId="{FA53F222-1711-4749-9EBE-58F1AE44EBD9}" srcOrd="0" destOrd="0" presId="urn:microsoft.com/office/officeart/2008/layout/HorizontalMultiLevelHierarchy"/>
    <dgm:cxn modelId="{BFF9ABDC-A354-4FE3-98D7-BD1B86E6CC1E}" type="presOf" srcId="{54AFBE99-DB68-490C-A7E7-03F3F5D82C3A}" destId="{054D37FA-FA0B-47C0-8C81-FCDD7085BF12}" srcOrd="0" destOrd="0" presId="urn:microsoft.com/office/officeart/2008/layout/HorizontalMultiLevelHierarchy"/>
    <dgm:cxn modelId="{556E87EC-6ABB-402D-BE60-BDE268536CA3}" srcId="{54AFBE99-DB68-490C-A7E7-03F3F5D82C3A}" destId="{EFD9B9D1-A89E-43F1-B094-BFD830FAA905}" srcOrd="1" destOrd="0" parTransId="{9F75A079-E3C2-4AAF-B8D1-B6069BD0BA8D}" sibTransId="{45F3DE82-6589-4B89-AC7B-A2FA90598159}"/>
    <dgm:cxn modelId="{AEF473EF-1C7F-429C-B3D7-BB1AEF46DACA}" srcId="{20FA421B-BC4A-466F-AFE9-50B7B5AD0619}" destId="{54AFBE99-DB68-490C-A7E7-03F3F5D82C3A}" srcOrd="0" destOrd="0" parTransId="{B578240F-850C-4094-B5EB-A5E457987EDF}" sibTransId="{038C2380-F346-4508-9478-A16F8C214F44}"/>
    <dgm:cxn modelId="{457D69F3-BA42-40AD-B9E0-A7ED14AC0355}" type="presOf" srcId="{6E549FBD-6928-49E2-A213-C3530D2514FA}" destId="{AB337DFE-97E4-46B3-BA2F-D30F9841F274}" srcOrd="1" destOrd="0" presId="urn:microsoft.com/office/officeart/2008/layout/HorizontalMultiLevelHierarchy"/>
    <dgm:cxn modelId="{9EA24CD5-5293-48B1-95BB-E517C31F7195}" type="presParOf" srcId="{83DFA70F-D07D-44DF-BBBD-E2A1AF1BE4F2}" destId="{8E5E65DC-221E-4F8E-BDC2-F265D6772680}" srcOrd="0" destOrd="0" presId="urn:microsoft.com/office/officeart/2008/layout/HorizontalMultiLevelHierarchy"/>
    <dgm:cxn modelId="{F1AC45FC-8488-4D58-88CB-646ED01E3851}" type="presParOf" srcId="{8E5E65DC-221E-4F8E-BDC2-F265D6772680}" destId="{054D37FA-FA0B-47C0-8C81-FCDD7085BF12}" srcOrd="0" destOrd="0" presId="urn:microsoft.com/office/officeart/2008/layout/HorizontalMultiLevelHierarchy"/>
    <dgm:cxn modelId="{47CEA5B4-E05F-4B42-8575-EFA14B938CA1}" type="presParOf" srcId="{8E5E65DC-221E-4F8E-BDC2-F265D6772680}" destId="{AD34F451-378A-4CDF-B6ED-8C9039A6C761}" srcOrd="1" destOrd="0" presId="urn:microsoft.com/office/officeart/2008/layout/HorizontalMultiLevelHierarchy"/>
    <dgm:cxn modelId="{0359EA80-25C6-4E5D-AF56-6388532DABF7}" type="presParOf" srcId="{AD34F451-378A-4CDF-B6ED-8C9039A6C761}" destId="{6CD65AB9-D17D-408C-BFBD-05EFD05903A0}" srcOrd="0" destOrd="0" presId="urn:microsoft.com/office/officeart/2008/layout/HorizontalMultiLevelHierarchy"/>
    <dgm:cxn modelId="{61B0A3CE-FD5C-46A3-A07D-3480546ED219}" type="presParOf" srcId="{6CD65AB9-D17D-408C-BFBD-05EFD05903A0}" destId="{FC26D20F-DBA5-460A-87E9-6DC99E14A120}" srcOrd="0" destOrd="0" presId="urn:microsoft.com/office/officeart/2008/layout/HorizontalMultiLevelHierarchy"/>
    <dgm:cxn modelId="{F96B0EB0-B081-4592-99F7-89760B93D187}" type="presParOf" srcId="{AD34F451-378A-4CDF-B6ED-8C9039A6C761}" destId="{5C303D2C-2E94-4622-A778-3C5666D797FB}" srcOrd="1" destOrd="0" presId="urn:microsoft.com/office/officeart/2008/layout/HorizontalMultiLevelHierarchy"/>
    <dgm:cxn modelId="{047DED58-00D9-4395-8AAF-3DA620C5C432}" type="presParOf" srcId="{5C303D2C-2E94-4622-A778-3C5666D797FB}" destId="{96B25D02-9C8D-47AD-94EC-F34506737F7C}" srcOrd="0" destOrd="0" presId="urn:microsoft.com/office/officeart/2008/layout/HorizontalMultiLevelHierarchy"/>
    <dgm:cxn modelId="{DF2D7019-02ED-41E1-B88F-D1EEE303E0D8}" type="presParOf" srcId="{5C303D2C-2E94-4622-A778-3C5666D797FB}" destId="{26499D85-FD4A-4113-AF4F-B987B2D9CE2B}" srcOrd="1" destOrd="0" presId="urn:microsoft.com/office/officeart/2008/layout/HorizontalMultiLevelHierarchy"/>
    <dgm:cxn modelId="{AC142BAE-94BD-4090-9017-53A6B7AF12F9}" type="presParOf" srcId="{AD34F451-378A-4CDF-B6ED-8C9039A6C761}" destId="{627BDC8E-BB20-401C-B4C5-6C2FFAE7B054}" srcOrd="2" destOrd="0" presId="urn:microsoft.com/office/officeart/2008/layout/HorizontalMultiLevelHierarchy"/>
    <dgm:cxn modelId="{0EE7BAE9-1B9B-4D0A-A230-3BEEDADA238D}" type="presParOf" srcId="{627BDC8E-BB20-401C-B4C5-6C2FFAE7B054}" destId="{3A040B97-2F17-433F-B50C-A366442B0446}" srcOrd="0" destOrd="0" presId="urn:microsoft.com/office/officeart/2008/layout/HorizontalMultiLevelHierarchy"/>
    <dgm:cxn modelId="{578EE459-4F9E-45C5-B913-D8BDF4F6C524}" type="presParOf" srcId="{AD34F451-378A-4CDF-B6ED-8C9039A6C761}" destId="{13D735DD-AC2C-490B-A735-B22D6FB0BB23}" srcOrd="3" destOrd="0" presId="urn:microsoft.com/office/officeart/2008/layout/HorizontalMultiLevelHierarchy"/>
    <dgm:cxn modelId="{89095DE4-7697-46A8-BC53-534E3AD24D19}" type="presParOf" srcId="{13D735DD-AC2C-490B-A735-B22D6FB0BB23}" destId="{54A207A7-BC47-41A2-B42F-0B30CC808039}" srcOrd="0" destOrd="0" presId="urn:microsoft.com/office/officeart/2008/layout/HorizontalMultiLevelHierarchy"/>
    <dgm:cxn modelId="{B41114D4-AFE4-4BFB-8E15-4CAEF395AF66}" type="presParOf" srcId="{13D735DD-AC2C-490B-A735-B22D6FB0BB23}" destId="{FB2C1D83-9CBC-481E-8C40-1A8741E2F93A}" srcOrd="1" destOrd="0" presId="urn:microsoft.com/office/officeart/2008/layout/HorizontalMultiLevelHierarchy"/>
    <dgm:cxn modelId="{78466C98-FE92-4299-99ED-EF5DBEDDA96C}" type="presParOf" srcId="{AD34F451-378A-4CDF-B6ED-8C9039A6C761}" destId="{BDE71DA0-72AE-484D-9165-9E9087626886}" srcOrd="4" destOrd="0" presId="urn:microsoft.com/office/officeart/2008/layout/HorizontalMultiLevelHierarchy"/>
    <dgm:cxn modelId="{536CF245-099E-4527-B882-DDBF417C7838}" type="presParOf" srcId="{BDE71DA0-72AE-484D-9165-9E9087626886}" destId="{AB337DFE-97E4-46B3-BA2F-D30F9841F274}" srcOrd="0" destOrd="0" presId="urn:microsoft.com/office/officeart/2008/layout/HorizontalMultiLevelHierarchy"/>
    <dgm:cxn modelId="{AB6E62D6-1F49-41C4-ABED-96635BBCA8C4}" type="presParOf" srcId="{AD34F451-378A-4CDF-B6ED-8C9039A6C761}" destId="{667A7ABB-1A28-4FF6-8081-8BC9768584A4}" srcOrd="5" destOrd="0" presId="urn:microsoft.com/office/officeart/2008/layout/HorizontalMultiLevelHierarchy"/>
    <dgm:cxn modelId="{6399BB49-AB60-4F16-964C-27F80A908524}" type="presParOf" srcId="{667A7ABB-1A28-4FF6-8081-8BC9768584A4}" destId="{FA53F222-1711-4749-9EBE-58F1AE44EBD9}" srcOrd="0" destOrd="0" presId="urn:microsoft.com/office/officeart/2008/layout/HorizontalMultiLevelHierarchy"/>
    <dgm:cxn modelId="{CC00BB07-A8E0-4A79-8892-A8DE504BD738}" type="presParOf" srcId="{667A7ABB-1A28-4FF6-8081-8BC9768584A4}" destId="{9637A407-BBC1-4171-A9D7-44E3B7BA384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B41A2-2D3C-4C37-B58D-2655C1C6CC5C}" type="doc">
      <dgm:prSet loTypeId="urn:microsoft.com/office/officeart/2005/8/layout/hierarchy2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30EB8982-EA3D-495D-997A-4F8DB1F10668}">
      <dgm:prSet phldrT="[Tekst]"/>
      <dgm:spPr/>
      <dgm:t>
        <a:bodyPr/>
        <a:lstStyle/>
        <a:p>
          <a:r>
            <a:rPr lang="hr-HR" dirty="0"/>
            <a:t>TROPISMENOST</a:t>
          </a:r>
        </a:p>
      </dgm:t>
    </dgm:pt>
    <dgm:pt modelId="{A4AD6610-7E0F-4B31-A87E-FBFC18CA7047}" type="parTrans" cxnId="{46164989-1F87-4820-97D4-BB30D6506113}">
      <dgm:prSet/>
      <dgm:spPr/>
      <dgm:t>
        <a:bodyPr/>
        <a:lstStyle/>
        <a:p>
          <a:endParaRPr lang="hr-HR"/>
        </a:p>
      </dgm:t>
    </dgm:pt>
    <dgm:pt modelId="{77EF97B0-3946-4BC1-A489-8E275BA48ABB}" type="sibTrans" cxnId="{46164989-1F87-4820-97D4-BB30D6506113}">
      <dgm:prSet/>
      <dgm:spPr/>
      <dgm:t>
        <a:bodyPr/>
        <a:lstStyle/>
        <a:p>
          <a:endParaRPr lang="hr-HR"/>
        </a:p>
      </dgm:t>
    </dgm:pt>
    <dgm:pt modelId="{57225344-96E0-49E8-A54B-C169E4BA16A3}">
      <dgm:prSet phldrT="[Tekst]"/>
      <dgm:spPr/>
      <dgm:t>
        <a:bodyPr/>
        <a:lstStyle/>
        <a:p>
          <a:r>
            <a:rPr lang="hr-HR" dirty="0"/>
            <a:t>LATINICA</a:t>
          </a:r>
        </a:p>
      </dgm:t>
    </dgm:pt>
    <dgm:pt modelId="{1E1DE012-0833-4E58-917B-9EE2B4648455}" type="parTrans" cxnId="{2705A2F0-0978-435B-BF42-C811E6AADD23}">
      <dgm:prSet/>
      <dgm:spPr/>
      <dgm:t>
        <a:bodyPr/>
        <a:lstStyle/>
        <a:p>
          <a:endParaRPr lang="hr-HR"/>
        </a:p>
      </dgm:t>
    </dgm:pt>
    <dgm:pt modelId="{D29AF0EE-1212-43E6-B033-E8A470464DB7}" type="sibTrans" cxnId="{2705A2F0-0978-435B-BF42-C811E6AADD23}">
      <dgm:prSet/>
      <dgm:spPr/>
      <dgm:t>
        <a:bodyPr/>
        <a:lstStyle/>
        <a:p>
          <a:endParaRPr lang="hr-HR"/>
        </a:p>
      </dgm:t>
    </dgm:pt>
    <dgm:pt modelId="{3BD3C347-EC3F-4860-BF4F-59A2489023BE}">
      <dgm:prSet phldrT="[Tekst]"/>
      <dgm:spPr/>
      <dgm:t>
        <a:bodyPr/>
        <a:lstStyle/>
        <a:p>
          <a:r>
            <a:rPr lang="hr-HR" dirty="0"/>
            <a:t>abeceda</a:t>
          </a:r>
        </a:p>
      </dgm:t>
    </dgm:pt>
    <dgm:pt modelId="{343CAAB8-3CFD-421B-A497-57819F141343}" type="parTrans" cxnId="{C6125F8A-5513-406E-B09E-92C778752FD5}">
      <dgm:prSet/>
      <dgm:spPr/>
      <dgm:t>
        <a:bodyPr/>
        <a:lstStyle/>
        <a:p>
          <a:endParaRPr lang="hr-HR"/>
        </a:p>
      </dgm:t>
    </dgm:pt>
    <dgm:pt modelId="{2BB1790A-3853-4345-BD48-8503424ED87C}" type="sibTrans" cxnId="{C6125F8A-5513-406E-B09E-92C778752FD5}">
      <dgm:prSet/>
      <dgm:spPr/>
      <dgm:t>
        <a:bodyPr/>
        <a:lstStyle/>
        <a:p>
          <a:endParaRPr lang="hr-HR"/>
        </a:p>
      </dgm:t>
    </dgm:pt>
    <dgm:pt modelId="{A44D73CE-A15E-4E9D-AB4A-DEBCE1D705C0}">
      <dgm:prSet phldrT="[Tekst]"/>
      <dgm:spPr/>
      <dgm:t>
        <a:bodyPr/>
        <a:lstStyle/>
        <a:p>
          <a:r>
            <a:rPr lang="hr-HR" dirty="0"/>
            <a:t>GLAGOLJICA</a:t>
          </a:r>
        </a:p>
      </dgm:t>
    </dgm:pt>
    <dgm:pt modelId="{193025CF-2B4E-41A5-BEC5-CC398EEF0E8F}" type="parTrans" cxnId="{B3B15591-7292-48B9-9D54-84BD40400E74}">
      <dgm:prSet/>
      <dgm:spPr/>
      <dgm:t>
        <a:bodyPr/>
        <a:lstStyle/>
        <a:p>
          <a:endParaRPr lang="hr-HR"/>
        </a:p>
      </dgm:t>
    </dgm:pt>
    <dgm:pt modelId="{C671F46F-3707-49A4-94E7-5C07F1A4DFE6}" type="sibTrans" cxnId="{B3B15591-7292-48B9-9D54-84BD40400E74}">
      <dgm:prSet/>
      <dgm:spPr/>
      <dgm:t>
        <a:bodyPr/>
        <a:lstStyle/>
        <a:p>
          <a:endParaRPr lang="hr-HR"/>
        </a:p>
      </dgm:t>
    </dgm:pt>
    <dgm:pt modelId="{035D54BB-33F8-4973-AD28-DF618E033850}">
      <dgm:prSet phldrT="[Tekst]"/>
      <dgm:spPr/>
      <dgm:t>
        <a:bodyPr/>
        <a:lstStyle/>
        <a:p>
          <a:r>
            <a:rPr lang="hr-HR" dirty="0"/>
            <a:t>azbuka</a:t>
          </a:r>
        </a:p>
      </dgm:t>
    </dgm:pt>
    <dgm:pt modelId="{CBE1E65D-967C-47AB-A0B2-CD5925F334A8}" type="parTrans" cxnId="{5EFA1703-2A40-421B-B648-0A6921E170EE}">
      <dgm:prSet/>
      <dgm:spPr/>
      <dgm:t>
        <a:bodyPr/>
        <a:lstStyle/>
        <a:p>
          <a:endParaRPr lang="hr-HR"/>
        </a:p>
      </dgm:t>
    </dgm:pt>
    <dgm:pt modelId="{C698AA16-39B0-4961-9CF1-D9CCF0775153}" type="sibTrans" cxnId="{5EFA1703-2A40-421B-B648-0A6921E170EE}">
      <dgm:prSet/>
      <dgm:spPr/>
      <dgm:t>
        <a:bodyPr/>
        <a:lstStyle/>
        <a:p>
          <a:endParaRPr lang="hr-HR"/>
        </a:p>
      </dgm:t>
    </dgm:pt>
    <dgm:pt modelId="{B7CBE7CF-064F-4604-95DC-B610862F9E20}">
      <dgm:prSet/>
      <dgm:spPr/>
      <dgm:t>
        <a:bodyPr/>
        <a:lstStyle/>
        <a:p>
          <a:r>
            <a:rPr lang="hr-HR" dirty="0"/>
            <a:t>ĆIRILICA</a:t>
          </a:r>
        </a:p>
        <a:p>
          <a:r>
            <a:rPr lang="hr-HR" dirty="0"/>
            <a:t>BOSANČICA</a:t>
          </a:r>
        </a:p>
      </dgm:t>
    </dgm:pt>
    <dgm:pt modelId="{0FF0C862-EBF8-49EA-9B91-644039E66C9C}" type="parTrans" cxnId="{DBC8DDE6-B20B-4EE5-9A2D-1DB5DF810F3F}">
      <dgm:prSet/>
      <dgm:spPr/>
      <dgm:t>
        <a:bodyPr/>
        <a:lstStyle/>
        <a:p>
          <a:endParaRPr lang="hr-HR"/>
        </a:p>
      </dgm:t>
    </dgm:pt>
    <dgm:pt modelId="{AD675D1D-6164-42A6-8E0F-EAB64982F630}" type="sibTrans" cxnId="{DBC8DDE6-B20B-4EE5-9A2D-1DB5DF810F3F}">
      <dgm:prSet/>
      <dgm:spPr/>
      <dgm:t>
        <a:bodyPr/>
        <a:lstStyle/>
        <a:p>
          <a:endParaRPr lang="hr-HR"/>
        </a:p>
      </dgm:t>
    </dgm:pt>
    <dgm:pt modelId="{7B904E32-E1A5-47C4-AC23-10AAAC7549A9}">
      <dgm:prSet/>
      <dgm:spPr/>
      <dgm:t>
        <a:bodyPr/>
        <a:lstStyle/>
        <a:p>
          <a:r>
            <a:rPr lang="hr-HR" dirty="0"/>
            <a:t>azbuka</a:t>
          </a:r>
        </a:p>
      </dgm:t>
    </dgm:pt>
    <dgm:pt modelId="{2B804719-8E35-48D8-A5C9-0769F4C0B0E7}" type="parTrans" cxnId="{169609B7-ED06-445C-8C97-F952A3B19A49}">
      <dgm:prSet/>
      <dgm:spPr/>
      <dgm:t>
        <a:bodyPr/>
        <a:lstStyle/>
        <a:p>
          <a:endParaRPr lang="hr-HR"/>
        </a:p>
      </dgm:t>
    </dgm:pt>
    <dgm:pt modelId="{0D5EF6D2-E86A-4C3C-8339-D951243458E3}" type="sibTrans" cxnId="{169609B7-ED06-445C-8C97-F952A3B19A49}">
      <dgm:prSet/>
      <dgm:spPr/>
      <dgm:t>
        <a:bodyPr/>
        <a:lstStyle/>
        <a:p>
          <a:endParaRPr lang="hr-HR"/>
        </a:p>
      </dgm:t>
    </dgm:pt>
    <dgm:pt modelId="{DBDE012B-5BE6-46DE-9E8F-52F7A024FE0C}" type="pres">
      <dgm:prSet presAssocID="{99EB41A2-2D3C-4C37-B58D-2655C1C6CC5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8B2AF0B-1F38-43B9-A675-FB4F2E64330D}" type="pres">
      <dgm:prSet presAssocID="{30EB8982-EA3D-495D-997A-4F8DB1F10668}" presName="root1" presStyleCnt="0"/>
      <dgm:spPr/>
    </dgm:pt>
    <dgm:pt modelId="{EAA3743F-B483-491C-81DE-3D3CCD678193}" type="pres">
      <dgm:prSet presAssocID="{30EB8982-EA3D-495D-997A-4F8DB1F10668}" presName="LevelOneTextNode" presStyleLbl="node0" presStyleIdx="0" presStyleCnt="1">
        <dgm:presLayoutVars>
          <dgm:chPref val="3"/>
        </dgm:presLayoutVars>
      </dgm:prSet>
      <dgm:spPr/>
    </dgm:pt>
    <dgm:pt modelId="{31E6D126-F7B7-4BD4-AB50-1F0E6BA68027}" type="pres">
      <dgm:prSet presAssocID="{30EB8982-EA3D-495D-997A-4F8DB1F10668}" presName="level2hierChild" presStyleCnt="0"/>
      <dgm:spPr/>
    </dgm:pt>
    <dgm:pt modelId="{FBCC8143-DB3A-4918-921F-2C3CAB60C4B2}" type="pres">
      <dgm:prSet presAssocID="{1E1DE012-0833-4E58-917B-9EE2B4648455}" presName="conn2-1" presStyleLbl="parChTrans1D2" presStyleIdx="0" presStyleCnt="3"/>
      <dgm:spPr/>
    </dgm:pt>
    <dgm:pt modelId="{4BBF6B0A-C7E9-473F-AD67-BF56BCA2B609}" type="pres">
      <dgm:prSet presAssocID="{1E1DE012-0833-4E58-917B-9EE2B4648455}" presName="connTx" presStyleLbl="parChTrans1D2" presStyleIdx="0" presStyleCnt="3"/>
      <dgm:spPr/>
    </dgm:pt>
    <dgm:pt modelId="{2470214E-8B12-4F24-AAF0-5A595080AA60}" type="pres">
      <dgm:prSet presAssocID="{57225344-96E0-49E8-A54B-C169E4BA16A3}" presName="root2" presStyleCnt="0"/>
      <dgm:spPr/>
    </dgm:pt>
    <dgm:pt modelId="{7040F658-0485-46B8-B9B1-8D1DE9AD19AF}" type="pres">
      <dgm:prSet presAssocID="{57225344-96E0-49E8-A54B-C169E4BA16A3}" presName="LevelTwoTextNode" presStyleLbl="node2" presStyleIdx="0" presStyleCnt="3">
        <dgm:presLayoutVars>
          <dgm:chPref val="3"/>
        </dgm:presLayoutVars>
      </dgm:prSet>
      <dgm:spPr/>
    </dgm:pt>
    <dgm:pt modelId="{65859483-2C10-4F90-AEF8-7EE3E26831E9}" type="pres">
      <dgm:prSet presAssocID="{57225344-96E0-49E8-A54B-C169E4BA16A3}" presName="level3hierChild" presStyleCnt="0"/>
      <dgm:spPr/>
    </dgm:pt>
    <dgm:pt modelId="{934B899B-05BD-4E20-A0C5-2790AB4A2444}" type="pres">
      <dgm:prSet presAssocID="{343CAAB8-3CFD-421B-A497-57819F141343}" presName="conn2-1" presStyleLbl="parChTrans1D3" presStyleIdx="0" presStyleCnt="3"/>
      <dgm:spPr/>
    </dgm:pt>
    <dgm:pt modelId="{42120779-AF54-4F19-BDE5-D589DBF4907D}" type="pres">
      <dgm:prSet presAssocID="{343CAAB8-3CFD-421B-A497-57819F141343}" presName="connTx" presStyleLbl="parChTrans1D3" presStyleIdx="0" presStyleCnt="3"/>
      <dgm:spPr/>
    </dgm:pt>
    <dgm:pt modelId="{677BA346-5928-4B6B-BC55-ED7DF70DC9C7}" type="pres">
      <dgm:prSet presAssocID="{3BD3C347-EC3F-4860-BF4F-59A2489023BE}" presName="root2" presStyleCnt="0"/>
      <dgm:spPr/>
    </dgm:pt>
    <dgm:pt modelId="{B3A230A5-F27B-42DC-9CD0-559FA1008AFF}" type="pres">
      <dgm:prSet presAssocID="{3BD3C347-EC3F-4860-BF4F-59A2489023BE}" presName="LevelTwoTextNode" presStyleLbl="node3" presStyleIdx="0" presStyleCnt="3">
        <dgm:presLayoutVars>
          <dgm:chPref val="3"/>
        </dgm:presLayoutVars>
      </dgm:prSet>
      <dgm:spPr/>
    </dgm:pt>
    <dgm:pt modelId="{B4B649A4-EFD1-402D-840B-1585D830B928}" type="pres">
      <dgm:prSet presAssocID="{3BD3C347-EC3F-4860-BF4F-59A2489023BE}" presName="level3hierChild" presStyleCnt="0"/>
      <dgm:spPr/>
    </dgm:pt>
    <dgm:pt modelId="{750A5D31-0097-43F0-8CBE-3AD183D973AA}" type="pres">
      <dgm:prSet presAssocID="{193025CF-2B4E-41A5-BEC5-CC398EEF0E8F}" presName="conn2-1" presStyleLbl="parChTrans1D2" presStyleIdx="1" presStyleCnt="3"/>
      <dgm:spPr/>
    </dgm:pt>
    <dgm:pt modelId="{E8B9E5DA-7E41-4EDC-8BF3-1495A72147F4}" type="pres">
      <dgm:prSet presAssocID="{193025CF-2B4E-41A5-BEC5-CC398EEF0E8F}" presName="connTx" presStyleLbl="parChTrans1D2" presStyleIdx="1" presStyleCnt="3"/>
      <dgm:spPr/>
    </dgm:pt>
    <dgm:pt modelId="{C86BC996-576E-4DE0-9E98-06D3614A9052}" type="pres">
      <dgm:prSet presAssocID="{A44D73CE-A15E-4E9D-AB4A-DEBCE1D705C0}" presName="root2" presStyleCnt="0"/>
      <dgm:spPr/>
    </dgm:pt>
    <dgm:pt modelId="{50A362F6-5815-4ACC-A7FC-C94DB32191EF}" type="pres">
      <dgm:prSet presAssocID="{A44D73CE-A15E-4E9D-AB4A-DEBCE1D705C0}" presName="LevelTwoTextNode" presStyleLbl="node2" presStyleIdx="1" presStyleCnt="3">
        <dgm:presLayoutVars>
          <dgm:chPref val="3"/>
        </dgm:presLayoutVars>
      </dgm:prSet>
      <dgm:spPr/>
    </dgm:pt>
    <dgm:pt modelId="{61C0EA37-67FE-4131-BF5D-21B226AF09AC}" type="pres">
      <dgm:prSet presAssocID="{A44D73CE-A15E-4E9D-AB4A-DEBCE1D705C0}" presName="level3hierChild" presStyleCnt="0"/>
      <dgm:spPr/>
    </dgm:pt>
    <dgm:pt modelId="{7DCEA3D3-7FD1-485A-864D-69474AE02187}" type="pres">
      <dgm:prSet presAssocID="{CBE1E65D-967C-47AB-A0B2-CD5925F334A8}" presName="conn2-1" presStyleLbl="parChTrans1D3" presStyleIdx="1" presStyleCnt="3"/>
      <dgm:spPr/>
    </dgm:pt>
    <dgm:pt modelId="{972A642D-FE4B-449F-B7A2-957AA1DB9E8C}" type="pres">
      <dgm:prSet presAssocID="{CBE1E65D-967C-47AB-A0B2-CD5925F334A8}" presName="connTx" presStyleLbl="parChTrans1D3" presStyleIdx="1" presStyleCnt="3"/>
      <dgm:spPr/>
    </dgm:pt>
    <dgm:pt modelId="{0B6F1DA2-A24A-43EF-A13C-0C0BDA19877C}" type="pres">
      <dgm:prSet presAssocID="{035D54BB-33F8-4973-AD28-DF618E033850}" presName="root2" presStyleCnt="0"/>
      <dgm:spPr/>
    </dgm:pt>
    <dgm:pt modelId="{5EBB291F-A2F3-4E60-A58C-ABB935502A8A}" type="pres">
      <dgm:prSet presAssocID="{035D54BB-33F8-4973-AD28-DF618E033850}" presName="LevelTwoTextNode" presStyleLbl="node3" presStyleIdx="1" presStyleCnt="3">
        <dgm:presLayoutVars>
          <dgm:chPref val="3"/>
        </dgm:presLayoutVars>
      </dgm:prSet>
      <dgm:spPr/>
    </dgm:pt>
    <dgm:pt modelId="{25116E45-5BC0-4330-9258-D11A0E9BBFCC}" type="pres">
      <dgm:prSet presAssocID="{035D54BB-33F8-4973-AD28-DF618E033850}" presName="level3hierChild" presStyleCnt="0"/>
      <dgm:spPr/>
    </dgm:pt>
    <dgm:pt modelId="{679A40F1-02DD-42E0-972D-378D880EC86D}" type="pres">
      <dgm:prSet presAssocID="{0FF0C862-EBF8-49EA-9B91-644039E66C9C}" presName="conn2-1" presStyleLbl="parChTrans1D2" presStyleIdx="2" presStyleCnt="3"/>
      <dgm:spPr/>
    </dgm:pt>
    <dgm:pt modelId="{0767948F-4266-441C-B929-515E5BFECE5C}" type="pres">
      <dgm:prSet presAssocID="{0FF0C862-EBF8-49EA-9B91-644039E66C9C}" presName="connTx" presStyleLbl="parChTrans1D2" presStyleIdx="2" presStyleCnt="3"/>
      <dgm:spPr/>
    </dgm:pt>
    <dgm:pt modelId="{319E1008-9048-4FB1-A6DC-9BA62991EB6F}" type="pres">
      <dgm:prSet presAssocID="{B7CBE7CF-064F-4604-95DC-B610862F9E20}" presName="root2" presStyleCnt="0"/>
      <dgm:spPr/>
    </dgm:pt>
    <dgm:pt modelId="{9DC773AC-3E46-4A6D-B72A-C02CEDDCB8C3}" type="pres">
      <dgm:prSet presAssocID="{B7CBE7CF-064F-4604-95DC-B610862F9E20}" presName="LevelTwoTextNode" presStyleLbl="node2" presStyleIdx="2" presStyleCnt="3">
        <dgm:presLayoutVars>
          <dgm:chPref val="3"/>
        </dgm:presLayoutVars>
      </dgm:prSet>
      <dgm:spPr/>
    </dgm:pt>
    <dgm:pt modelId="{4B04B3C1-F4A0-4040-B17F-1961203E6E36}" type="pres">
      <dgm:prSet presAssocID="{B7CBE7CF-064F-4604-95DC-B610862F9E20}" presName="level3hierChild" presStyleCnt="0"/>
      <dgm:spPr/>
    </dgm:pt>
    <dgm:pt modelId="{7CEF95D9-368C-4FB1-AB8F-E3D8B6F3FFD5}" type="pres">
      <dgm:prSet presAssocID="{2B804719-8E35-48D8-A5C9-0769F4C0B0E7}" presName="conn2-1" presStyleLbl="parChTrans1D3" presStyleIdx="2" presStyleCnt="3"/>
      <dgm:spPr/>
    </dgm:pt>
    <dgm:pt modelId="{3877C2A8-3751-4A89-97B0-D1BFA429E073}" type="pres">
      <dgm:prSet presAssocID="{2B804719-8E35-48D8-A5C9-0769F4C0B0E7}" presName="connTx" presStyleLbl="parChTrans1D3" presStyleIdx="2" presStyleCnt="3"/>
      <dgm:spPr/>
    </dgm:pt>
    <dgm:pt modelId="{23DA0E5D-5108-44D3-B901-A096532EBB9F}" type="pres">
      <dgm:prSet presAssocID="{7B904E32-E1A5-47C4-AC23-10AAAC7549A9}" presName="root2" presStyleCnt="0"/>
      <dgm:spPr/>
    </dgm:pt>
    <dgm:pt modelId="{379A5BB9-5FDC-4603-8C2B-97908297AA30}" type="pres">
      <dgm:prSet presAssocID="{7B904E32-E1A5-47C4-AC23-10AAAC7549A9}" presName="LevelTwoTextNode" presStyleLbl="node3" presStyleIdx="2" presStyleCnt="3">
        <dgm:presLayoutVars>
          <dgm:chPref val="3"/>
        </dgm:presLayoutVars>
      </dgm:prSet>
      <dgm:spPr/>
    </dgm:pt>
    <dgm:pt modelId="{FACB7952-2A00-4A63-B3CB-7CC444D842A1}" type="pres">
      <dgm:prSet presAssocID="{7B904E32-E1A5-47C4-AC23-10AAAC7549A9}" presName="level3hierChild" presStyleCnt="0"/>
      <dgm:spPr/>
    </dgm:pt>
  </dgm:ptLst>
  <dgm:cxnLst>
    <dgm:cxn modelId="{5EFA1703-2A40-421B-B648-0A6921E170EE}" srcId="{A44D73CE-A15E-4E9D-AB4A-DEBCE1D705C0}" destId="{035D54BB-33F8-4973-AD28-DF618E033850}" srcOrd="0" destOrd="0" parTransId="{CBE1E65D-967C-47AB-A0B2-CD5925F334A8}" sibTransId="{C698AA16-39B0-4961-9CF1-D9CCF0775153}"/>
    <dgm:cxn modelId="{8A5B1D0F-E422-4535-B1F1-F5C95BD8CE53}" type="presOf" srcId="{2B804719-8E35-48D8-A5C9-0769F4C0B0E7}" destId="{7CEF95D9-368C-4FB1-AB8F-E3D8B6F3FFD5}" srcOrd="0" destOrd="0" presId="urn:microsoft.com/office/officeart/2005/8/layout/hierarchy2"/>
    <dgm:cxn modelId="{D6744B27-8D0E-40E5-B217-626A2D913EB6}" type="presOf" srcId="{CBE1E65D-967C-47AB-A0B2-CD5925F334A8}" destId="{972A642D-FE4B-449F-B7A2-957AA1DB9E8C}" srcOrd="1" destOrd="0" presId="urn:microsoft.com/office/officeart/2005/8/layout/hierarchy2"/>
    <dgm:cxn modelId="{BB7FEC2A-7E96-4EF2-BA96-9926FA7C09A7}" type="presOf" srcId="{1E1DE012-0833-4E58-917B-9EE2B4648455}" destId="{4BBF6B0A-C7E9-473F-AD67-BF56BCA2B609}" srcOrd="1" destOrd="0" presId="urn:microsoft.com/office/officeart/2005/8/layout/hierarchy2"/>
    <dgm:cxn modelId="{93ECF362-9558-40AC-85C7-1D7D08FC9277}" type="presOf" srcId="{343CAAB8-3CFD-421B-A497-57819F141343}" destId="{934B899B-05BD-4E20-A0C5-2790AB4A2444}" srcOrd="0" destOrd="0" presId="urn:microsoft.com/office/officeart/2005/8/layout/hierarchy2"/>
    <dgm:cxn modelId="{8302A078-76E0-41F9-BBCE-CFF905FF1307}" type="presOf" srcId="{2B804719-8E35-48D8-A5C9-0769F4C0B0E7}" destId="{3877C2A8-3751-4A89-97B0-D1BFA429E073}" srcOrd="1" destOrd="0" presId="urn:microsoft.com/office/officeart/2005/8/layout/hierarchy2"/>
    <dgm:cxn modelId="{36446C7C-DB17-452E-8F9A-E27C4B2E2FDE}" type="presOf" srcId="{30EB8982-EA3D-495D-997A-4F8DB1F10668}" destId="{EAA3743F-B483-491C-81DE-3D3CCD678193}" srcOrd="0" destOrd="0" presId="urn:microsoft.com/office/officeart/2005/8/layout/hierarchy2"/>
    <dgm:cxn modelId="{219EB87E-3A33-406F-8C2D-8F3F86B3B5F7}" type="presOf" srcId="{0FF0C862-EBF8-49EA-9B91-644039E66C9C}" destId="{0767948F-4266-441C-B929-515E5BFECE5C}" srcOrd="1" destOrd="0" presId="urn:microsoft.com/office/officeart/2005/8/layout/hierarchy2"/>
    <dgm:cxn modelId="{5822C77F-2650-4036-AB47-8968F7297991}" type="presOf" srcId="{343CAAB8-3CFD-421B-A497-57819F141343}" destId="{42120779-AF54-4F19-BDE5-D589DBF4907D}" srcOrd="1" destOrd="0" presId="urn:microsoft.com/office/officeart/2005/8/layout/hierarchy2"/>
    <dgm:cxn modelId="{7E2D1080-FB12-411A-8950-7F7708B608EA}" type="presOf" srcId="{7B904E32-E1A5-47C4-AC23-10AAAC7549A9}" destId="{379A5BB9-5FDC-4603-8C2B-97908297AA30}" srcOrd="0" destOrd="0" presId="urn:microsoft.com/office/officeart/2005/8/layout/hierarchy2"/>
    <dgm:cxn modelId="{AB260F85-4762-4D32-9A31-30D7673010D6}" type="presOf" srcId="{99EB41A2-2D3C-4C37-B58D-2655C1C6CC5C}" destId="{DBDE012B-5BE6-46DE-9E8F-52F7A024FE0C}" srcOrd="0" destOrd="0" presId="urn:microsoft.com/office/officeart/2005/8/layout/hierarchy2"/>
    <dgm:cxn modelId="{46164989-1F87-4820-97D4-BB30D6506113}" srcId="{99EB41A2-2D3C-4C37-B58D-2655C1C6CC5C}" destId="{30EB8982-EA3D-495D-997A-4F8DB1F10668}" srcOrd="0" destOrd="0" parTransId="{A4AD6610-7E0F-4B31-A87E-FBFC18CA7047}" sibTransId="{77EF97B0-3946-4BC1-A489-8E275BA48ABB}"/>
    <dgm:cxn modelId="{C6125F8A-5513-406E-B09E-92C778752FD5}" srcId="{57225344-96E0-49E8-A54B-C169E4BA16A3}" destId="{3BD3C347-EC3F-4860-BF4F-59A2489023BE}" srcOrd="0" destOrd="0" parTransId="{343CAAB8-3CFD-421B-A497-57819F141343}" sibTransId="{2BB1790A-3853-4345-BD48-8503424ED87C}"/>
    <dgm:cxn modelId="{B3B15591-7292-48B9-9D54-84BD40400E74}" srcId="{30EB8982-EA3D-495D-997A-4F8DB1F10668}" destId="{A44D73CE-A15E-4E9D-AB4A-DEBCE1D705C0}" srcOrd="1" destOrd="0" parTransId="{193025CF-2B4E-41A5-BEC5-CC398EEF0E8F}" sibTransId="{C671F46F-3707-49A4-94E7-5C07F1A4DFE6}"/>
    <dgm:cxn modelId="{53C0019C-BC54-4B38-93FD-6E8EEC0D64DE}" type="presOf" srcId="{1E1DE012-0833-4E58-917B-9EE2B4648455}" destId="{FBCC8143-DB3A-4918-921F-2C3CAB60C4B2}" srcOrd="0" destOrd="0" presId="urn:microsoft.com/office/officeart/2005/8/layout/hierarchy2"/>
    <dgm:cxn modelId="{D27306A3-5FDF-4656-B684-A9B252364DC3}" type="presOf" srcId="{193025CF-2B4E-41A5-BEC5-CC398EEF0E8F}" destId="{750A5D31-0097-43F0-8CBE-3AD183D973AA}" srcOrd="0" destOrd="0" presId="urn:microsoft.com/office/officeart/2005/8/layout/hierarchy2"/>
    <dgm:cxn modelId="{04A709AD-145B-405A-A40E-BBADC287E244}" type="presOf" srcId="{CBE1E65D-967C-47AB-A0B2-CD5925F334A8}" destId="{7DCEA3D3-7FD1-485A-864D-69474AE02187}" srcOrd="0" destOrd="0" presId="urn:microsoft.com/office/officeart/2005/8/layout/hierarchy2"/>
    <dgm:cxn modelId="{169609B7-ED06-445C-8C97-F952A3B19A49}" srcId="{B7CBE7CF-064F-4604-95DC-B610862F9E20}" destId="{7B904E32-E1A5-47C4-AC23-10AAAC7549A9}" srcOrd="0" destOrd="0" parTransId="{2B804719-8E35-48D8-A5C9-0769F4C0B0E7}" sibTransId="{0D5EF6D2-E86A-4C3C-8339-D951243458E3}"/>
    <dgm:cxn modelId="{C8E3E2CB-3E58-4D13-8874-D19E780A89B7}" type="presOf" srcId="{035D54BB-33F8-4973-AD28-DF618E033850}" destId="{5EBB291F-A2F3-4E60-A58C-ABB935502A8A}" srcOrd="0" destOrd="0" presId="urn:microsoft.com/office/officeart/2005/8/layout/hierarchy2"/>
    <dgm:cxn modelId="{DBC8DDE6-B20B-4EE5-9A2D-1DB5DF810F3F}" srcId="{30EB8982-EA3D-495D-997A-4F8DB1F10668}" destId="{B7CBE7CF-064F-4604-95DC-B610862F9E20}" srcOrd="2" destOrd="0" parTransId="{0FF0C862-EBF8-49EA-9B91-644039E66C9C}" sibTransId="{AD675D1D-6164-42A6-8E0F-EAB64982F630}"/>
    <dgm:cxn modelId="{4166D3EA-37A6-4A73-B65C-D3C694139DB4}" type="presOf" srcId="{57225344-96E0-49E8-A54B-C169E4BA16A3}" destId="{7040F658-0485-46B8-B9B1-8D1DE9AD19AF}" srcOrd="0" destOrd="0" presId="urn:microsoft.com/office/officeart/2005/8/layout/hierarchy2"/>
    <dgm:cxn modelId="{038492F0-99DF-4236-BBAD-036ABBBE69C5}" type="presOf" srcId="{B7CBE7CF-064F-4604-95DC-B610862F9E20}" destId="{9DC773AC-3E46-4A6D-B72A-C02CEDDCB8C3}" srcOrd="0" destOrd="0" presId="urn:microsoft.com/office/officeart/2005/8/layout/hierarchy2"/>
    <dgm:cxn modelId="{2705A2F0-0978-435B-BF42-C811E6AADD23}" srcId="{30EB8982-EA3D-495D-997A-4F8DB1F10668}" destId="{57225344-96E0-49E8-A54B-C169E4BA16A3}" srcOrd="0" destOrd="0" parTransId="{1E1DE012-0833-4E58-917B-9EE2B4648455}" sibTransId="{D29AF0EE-1212-43E6-B033-E8A470464DB7}"/>
    <dgm:cxn modelId="{F1AA4AF2-B27F-44D5-988E-820E0D3E3520}" type="presOf" srcId="{A44D73CE-A15E-4E9D-AB4A-DEBCE1D705C0}" destId="{50A362F6-5815-4ACC-A7FC-C94DB32191EF}" srcOrd="0" destOrd="0" presId="urn:microsoft.com/office/officeart/2005/8/layout/hierarchy2"/>
    <dgm:cxn modelId="{319BC8F2-AA47-49AD-9BC7-ED85A6B19992}" type="presOf" srcId="{3BD3C347-EC3F-4860-BF4F-59A2489023BE}" destId="{B3A230A5-F27B-42DC-9CD0-559FA1008AFF}" srcOrd="0" destOrd="0" presId="urn:microsoft.com/office/officeart/2005/8/layout/hierarchy2"/>
    <dgm:cxn modelId="{FBD078F4-D125-43B0-AFE3-D668D97BCFCC}" type="presOf" srcId="{193025CF-2B4E-41A5-BEC5-CC398EEF0E8F}" destId="{E8B9E5DA-7E41-4EDC-8BF3-1495A72147F4}" srcOrd="1" destOrd="0" presId="urn:microsoft.com/office/officeart/2005/8/layout/hierarchy2"/>
    <dgm:cxn modelId="{93B485FE-9DF0-4237-A95F-6B389D3EAEFE}" type="presOf" srcId="{0FF0C862-EBF8-49EA-9B91-644039E66C9C}" destId="{679A40F1-02DD-42E0-972D-378D880EC86D}" srcOrd="0" destOrd="0" presId="urn:microsoft.com/office/officeart/2005/8/layout/hierarchy2"/>
    <dgm:cxn modelId="{C88CC269-3F42-4F9E-A445-39CA3033C23A}" type="presParOf" srcId="{DBDE012B-5BE6-46DE-9E8F-52F7A024FE0C}" destId="{78B2AF0B-1F38-43B9-A675-FB4F2E64330D}" srcOrd="0" destOrd="0" presId="urn:microsoft.com/office/officeart/2005/8/layout/hierarchy2"/>
    <dgm:cxn modelId="{BBD729A8-BEB3-43E6-9E95-C95D8FDAFD90}" type="presParOf" srcId="{78B2AF0B-1F38-43B9-A675-FB4F2E64330D}" destId="{EAA3743F-B483-491C-81DE-3D3CCD678193}" srcOrd="0" destOrd="0" presId="urn:microsoft.com/office/officeart/2005/8/layout/hierarchy2"/>
    <dgm:cxn modelId="{87630C08-B857-4C0C-B889-B5238FA3CC66}" type="presParOf" srcId="{78B2AF0B-1F38-43B9-A675-FB4F2E64330D}" destId="{31E6D126-F7B7-4BD4-AB50-1F0E6BA68027}" srcOrd="1" destOrd="0" presId="urn:microsoft.com/office/officeart/2005/8/layout/hierarchy2"/>
    <dgm:cxn modelId="{7FA02164-D6EE-4F05-9C4E-F8E230BAF6C0}" type="presParOf" srcId="{31E6D126-F7B7-4BD4-AB50-1F0E6BA68027}" destId="{FBCC8143-DB3A-4918-921F-2C3CAB60C4B2}" srcOrd="0" destOrd="0" presId="urn:microsoft.com/office/officeart/2005/8/layout/hierarchy2"/>
    <dgm:cxn modelId="{F846B298-A083-4D70-9A6E-40BF231BC9C2}" type="presParOf" srcId="{FBCC8143-DB3A-4918-921F-2C3CAB60C4B2}" destId="{4BBF6B0A-C7E9-473F-AD67-BF56BCA2B609}" srcOrd="0" destOrd="0" presId="urn:microsoft.com/office/officeart/2005/8/layout/hierarchy2"/>
    <dgm:cxn modelId="{3A343EB8-B971-4BFB-BC91-BF8325168294}" type="presParOf" srcId="{31E6D126-F7B7-4BD4-AB50-1F0E6BA68027}" destId="{2470214E-8B12-4F24-AAF0-5A595080AA60}" srcOrd="1" destOrd="0" presId="urn:microsoft.com/office/officeart/2005/8/layout/hierarchy2"/>
    <dgm:cxn modelId="{8A379C01-8B7E-4415-A3E2-0BBF640A79A7}" type="presParOf" srcId="{2470214E-8B12-4F24-AAF0-5A595080AA60}" destId="{7040F658-0485-46B8-B9B1-8D1DE9AD19AF}" srcOrd="0" destOrd="0" presId="urn:microsoft.com/office/officeart/2005/8/layout/hierarchy2"/>
    <dgm:cxn modelId="{6589A849-B90D-42BA-8DE0-E887C4D861E6}" type="presParOf" srcId="{2470214E-8B12-4F24-AAF0-5A595080AA60}" destId="{65859483-2C10-4F90-AEF8-7EE3E26831E9}" srcOrd="1" destOrd="0" presId="urn:microsoft.com/office/officeart/2005/8/layout/hierarchy2"/>
    <dgm:cxn modelId="{547C1027-56DF-4946-B8EC-9389A0AB453A}" type="presParOf" srcId="{65859483-2C10-4F90-AEF8-7EE3E26831E9}" destId="{934B899B-05BD-4E20-A0C5-2790AB4A2444}" srcOrd="0" destOrd="0" presId="urn:microsoft.com/office/officeart/2005/8/layout/hierarchy2"/>
    <dgm:cxn modelId="{329824C2-E98E-4ECB-8A1D-759EE29BF62A}" type="presParOf" srcId="{934B899B-05BD-4E20-A0C5-2790AB4A2444}" destId="{42120779-AF54-4F19-BDE5-D589DBF4907D}" srcOrd="0" destOrd="0" presId="urn:microsoft.com/office/officeart/2005/8/layout/hierarchy2"/>
    <dgm:cxn modelId="{E1A8D862-60E2-4172-B71E-8234C36464DA}" type="presParOf" srcId="{65859483-2C10-4F90-AEF8-7EE3E26831E9}" destId="{677BA346-5928-4B6B-BC55-ED7DF70DC9C7}" srcOrd="1" destOrd="0" presId="urn:microsoft.com/office/officeart/2005/8/layout/hierarchy2"/>
    <dgm:cxn modelId="{6107DB65-5726-4813-9265-2B3304474ABE}" type="presParOf" srcId="{677BA346-5928-4B6B-BC55-ED7DF70DC9C7}" destId="{B3A230A5-F27B-42DC-9CD0-559FA1008AFF}" srcOrd="0" destOrd="0" presId="urn:microsoft.com/office/officeart/2005/8/layout/hierarchy2"/>
    <dgm:cxn modelId="{E172F289-5FEB-4B73-8DE9-31B229507D27}" type="presParOf" srcId="{677BA346-5928-4B6B-BC55-ED7DF70DC9C7}" destId="{B4B649A4-EFD1-402D-840B-1585D830B928}" srcOrd="1" destOrd="0" presId="urn:microsoft.com/office/officeart/2005/8/layout/hierarchy2"/>
    <dgm:cxn modelId="{8E46CA2D-78FC-42CC-BEA8-539C08225C6D}" type="presParOf" srcId="{31E6D126-F7B7-4BD4-AB50-1F0E6BA68027}" destId="{750A5D31-0097-43F0-8CBE-3AD183D973AA}" srcOrd="2" destOrd="0" presId="urn:microsoft.com/office/officeart/2005/8/layout/hierarchy2"/>
    <dgm:cxn modelId="{E297D6A5-BFF7-42D9-BC1F-F6C1C660C8BA}" type="presParOf" srcId="{750A5D31-0097-43F0-8CBE-3AD183D973AA}" destId="{E8B9E5DA-7E41-4EDC-8BF3-1495A72147F4}" srcOrd="0" destOrd="0" presId="urn:microsoft.com/office/officeart/2005/8/layout/hierarchy2"/>
    <dgm:cxn modelId="{A6B32132-4698-4C55-B857-AD64B423E026}" type="presParOf" srcId="{31E6D126-F7B7-4BD4-AB50-1F0E6BA68027}" destId="{C86BC996-576E-4DE0-9E98-06D3614A9052}" srcOrd="3" destOrd="0" presId="urn:microsoft.com/office/officeart/2005/8/layout/hierarchy2"/>
    <dgm:cxn modelId="{13ADBD65-3292-419B-89B2-5A1EE3C372D3}" type="presParOf" srcId="{C86BC996-576E-4DE0-9E98-06D3614A9052}" destId="{50A362F6-5815-4ACC-A7FC-C94DB32191EF}" srcOrd="0" destOrd="0" presId="urn:microsoft.com/office/officeart/2005/8/layout/hierarchy2"/>
    <dgm:cxn modelId="{ED1E3AFD-BEA3-4CE6-82AB-58D62E333047}" type="presParOf" srcId="{C86BC996-576E-4DE0-9E98-06D3614A9052}" destId="{61C0EA37-67FE-4131-BF5D-21B226AF09AC}" srcOrd="1" destOrd="0" presId="urn:microsoft.com/office/officeart/2005/8/layout/hierarchy2"/>
    <dgm:cxn modelId="{40C24C91-DD43-4AD5-8B98-2AFD6122220B}" type="presParOf" srcId="{61C0EA37-67FE-4131-BF5D-21B226AF09AC}" destId="{7DCEA3D3-7FD1-485A-864D-69474AE02187}" srcOrd="0" destOrd="0" presId="urn:microsoft.com/office/officeart/2005/8/layout/hierarchy2"/>
    <dgm:cxn modelId="{87643E7D-1C34-4FA6-8B8D-8F452DEC01D7}" type="presParOf" srcId="{7DCEA3D3-7FD1-485A-864D-69474AE02187}" destId="{972A642D-FE4B-449F-B7A2-957AA1DB9E8C}" srcOrd="0" destOrd="0" presId="urn:microsoft.com/office/officeart/2005/8/layout/hierarchy2"/>
    <dgm:cxn modelId="{90D74E9B-2EA0-4E9C-8FCE-B237C122EDAC}" type="presParOf" srcId="{61C0EA37-67FE-4131-BF5D-21B226AF09AC}" destId="{0B6F1DA2-A24A-43EF-A13C-0C0BDA19877C}" srcOrd="1" destOrd="0" presId="urn:microsoft.com/office/officeart/2005/8/layout/hierarchy2"/>
    <dgm:cxn modelId="{AF2EB9D1-D39E-49F4-B190-4E5766A53ED8}" type="presParOf" srcId="{0B6F1DA2-A24A-43EF-A13C-0C0BDA19877C}" destId="{5EBB291F-A2F3-4E60-A58C-ABB935502A8A}" srcOrd="0" destOrd="0" presId="urn:microsoft.com/office/officeart/2005/8/layout/hierarchy2"/>
    <dgm:cxn modelId="{0059348F-A9E4-437E-A974-A339102A82E1}" type="presParOf" srcId="{0B6F1DA2-A24A-43EF-A13C-0C0BDA19877C}" destId="{25116E45-5BC0-4330-9258-D11A0E9BBFCC}" srcOrd="1" destOrd="0" presId="urn:microsoft.com/office/officeart/2005/8/layout/hierarchy2"/>
    <dgm:cxn modelId="{57ACF86E-B63B-4AB8-992B-9B177A63A0A8}" type="presParOf" srcId="{31E6D126-F7B7-4BD4-AB50-1F0E6BA68027}" destId="{679A40F1-02DD-42E0-972D-378D880EC86D}" srcOrd="4" destOrd="0" presId="urn:microsoft.com/office/officeart/2005/8/layout/hierarchy2"/>
    <dgm:cxn modelId="{6AABF51F-8E5D-446F-AD87-9A3CF34F169D}" type="presParOf" srcId="{679A40F1-02DD-42E0-972D-378D880EC86D}" destId="{0767948F-4266-441C-B929-515E5BFECE5C}" srcOrd="0" destOrd="0" presId="urn:microsoft.com/office/officeart/2005/8/layout/hierarchy2"/>
    <dgm:cxn modelId="{633DBF8A-9DB2-4FB2-A7A3-8C8260C7DD92}" type="presParOf" srcId="{31E6D126-F7B7-4BD4-AB50-1F0E6BA68027}" destId="{319E1008-9048-4FB1-A6DC-9BA62991EB6F}" srcOrd="5" destOrd="0" presId="urn:microsoft.com/office/officeart/2005/8/layout/hierarchy2"/>
    <dgm:cxn modelId="{81DA7D49-4839-40B7-A044-079DE8E13DA4}" type="presParOf" srcId="{319E1008-9048-4FB1-A6DC-9BA62991EB6F}" destId="{9DC773AC-3E46-4A6D-B72A-C02CEDDCB8C3}" srcOrd="0" destOrd="0" presId="urn:microsoft.com/office/officeart/2005/8/layout/hierarchy2"/>
    <dgm:cxn modelId="{5A6FBF28-DDBA-4E63-B730-49A83C58F074}" type="presParOf" srcId="{319E1008-9048-4FB1-A6DC-9BA62991EB6F}" destId="{4B04B3C1-F4A0-4040-B17F-1961203E6E36}" srcOrd="1" destOrd="0" presId="urn:microsoft.com/office/officeart/2005/8/layout/hierarchy2"/>
    <dgm:cxn modelId="{B525319D-FFC2-45CB-B243-1913CB81BC0B}" type="presParOf" srcId="{4B04B3C1-F4A0-4040-B17F-1961203E6E36}" destId="{7CEF95D9-368C-4FB1-AB8F-E3D8B6F3FFD5}" srcOrd="0" destOrd="0" presId="urn:microsoft.com/office/officeart/2005/8/layout/hierarchy2"/>
    <dgm:cxn modelId="{0A40D1C8-0F99-4780-AEF3-D1A76FF2281C}" type="presParOf" srcId="{7CEF95D9-368C-4FB1-AB8F-E3D8B6F3FFD5}" destId="{3877C2A8-3751-4A89-97B0-D1BFA429E073}" srcOrd="0" destOrd="0" presId="urn:microsoft.com/office/officeart/2005/8/layout/hierarchy2"/>
    <dgm:cxn modelId="{2ED97E89-67EA-4996-A466-1B457AF2FBB4}" type="presParOf" srcId="{4B04B3C1-F4A0-4040-B17F-1961203E6E36}" destId="{23DA0E5D-5108-44D3-B901-A096532EBB9F}" srcOrd="1" destOrd="0" presId="urn:microsoft.com/office/officeart/2005/8/layout/hierarchy2"/>
    <dgm:cxn modelId="{35102462-75EF-4502-B979-335CBA917552}" type="presParOf" srcId="{23DA0E5D-5108-44D3-B901-A096532EBB9F}" destId="{379A5BB9-5FDC-4603-8C2B-97908297AA30}" srcOrd="0" destOrd="0" presId="urn:microsoft.com/office/officeart/2005/8/layout/hierarchy2"/>
    <dgm:cxn modelId="{7D0533CA-ED3A-4C1D-AD65-7CC5B80A1F39}" type="presParOf" srcId="{23DA0E5D-5108-44D3-B901-A096532EBB9F}" destId="{FACB7952-2A00-4A63-B3CB-7CC444D842A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124E35-761E-41B2-9E49-E57F0F5EFE9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585087-5C45-469A-BAA8-CB7111F72BA1}">
      <dgm:prSet/>
      <dgm:spPr/>
      <dgm:t>
        <a:bodyPr/>
        <a:lstStyle/>
        <a:p>
          <a:r>
            <a:rPr lang="hr-HR"/>
            <a:t>Sve knjige tiskane do 1501. nazivaju se inkunabule (prvotisak).</a:t>
          </a:r>
          <a:endParaRPr lang="en-US"/>
        </a:p>
      </dgm:t>
    </dgm:pt>
    <dgm:pt modelId="{37DB3E95-2D56-493F-BBD5-76B0F499FE6B}" type="parTrans" cxnId="{785D1F7E-B279-40A4-8B65-9647BEB61AE2}">
      <dgm:prSet/>
      <dgm:spPr/>
      <dgm:t>
        <a:bodyPr/>
        <a:lstStyle/>
        <a:p>
          <a:endParaRPr lang="en-US"/>
        </a:p>
      </dgm:t>
    </dgm:pt>
    <dgm:pt modelId="{8F6DBF9C-9E0B-4E36-9458-1003561D3BA8}" type="sibTrans" cxnId="{785D1F7E-B279-40A4-8B65-9647BEB61AE2}">
      <dgm:prSet/>
      <dgm:spPr/>
      <dgm:t>
        <a:bodyPr/>
        <a:lstStyle/>
        <a:p>
          <a:endParaRPr lang="en-US"/>
        </a:p>
      </dgm:t>
    </dgm:pt>
    <dgm:pt modelId="{0C4EF77E-F23F-4DA2-B4FD-1DC27FB3A055}">
      <dgm:prSet/>
      <dgm:spPr/>
      <dgm:t>
        <a:bodyPr/>
        <a:lstStyle/>
        <a:p>
          <a:r>
            <a:rPr lang="hr-HR" dirty="0"/>
            <a:t>Hrvati imaju 9 inkunabula (5 na glagoljici i 4 na latinici).</a:t>
          </a:r>
          <a:endParaRPr lang="en-US" dirty="0"/>
        </a:p>
      </dgm:t>
    </dgm:pt>
    <dgm:pt modelId="{DCB60157-CBD1-4A23-B17A-E2FF289252CB}" type="parTrans" cxnId="{6C7073EF-E7D2-4C9B-8868-009C3425CE8F}">
      <dgm:prSet/>
      <dgm:spPr/>
      <dgm:t>
        <a:bodyPr/>
        <a:lstStyle/>
        <a:p>
          <a:endParaRPr lang="en-US"/>
        </a:p>
      </dgm:t>
    </dgm:pt>
    <dgm:pt modelId="{D4FD2256-DF2F-4E3D-A8CF-42F1DCB69679}" type="sibTrans" cxnId="{6C7073EF-E7D2-4C9B-8868-009C3425CE8F}">
      <dgm:prSet/>
      <dgm:spPr/>
      <dgm:t>
        <a:bodyPr/>
        <a:lstStyle/>
        <a:p>
          <a:endParaRPr lang="en-US"/>
        </a:p>
      </dgm:t>
    </dgm:pt>
    <dgm:pt modelId="{00DE6C06-37DD-436F-9869-F3AEFD83585B}">
      <dgm:prSet/>
      <dgm:spPr/>
      <dgm:t>
        <a:bodyPr/>
        <a:lstStyle/>
        <a:p>
          <a:r>
            <a:rPr lang="hr-HR" dirty="0"/>
            <a:t>Jedini smo narod koji ima inkunabule tiskane na dvama pismima.</a:t>
          </a:r>
          <a:endParaRPr lang="en-US" dirty="0"/>
        </a:p>
      </dgm:t>
    </dgm:pt>
    <dgm:pt modelId="{64AA8364-50CE-47DE-885A-A2E033A89536}" type="parTrans" cxnId="{5AE2C7CF-4A9B-487C-8885-71CF4CE6026A}">
      <dgm:prSet/>
      <dgm:spPr/>
      <dgm:t>
        <a:bodyPr/>
        <a:lstStyle/>
        <a:p>
          <a:endParaRPr lang="en-US"/>
        </a:p>
      </dgm:t>
    </dgm:pt>
    <dgm:pt modelId="{5AC0DF9C-6DD3-42D5-8763-1F97B3C1A939}" type="sibTrans" cxnId="{5AE2C7CF-4A9B-487C-8885-71CF4CE6026A}">
      <dgm:prSet/>
      <dgm:spPr/>
      <dgm:t>
        <a:bodyPr/>
        <a:lstStyle/>
        <a:p>
          <a:endParaRPr lang="en-US"/>
        </a:p>
      </dgm:t>
    </dgm:pt>
    <dgm:pt modelId="{B694EDFE-C629-4D13-A91D-BFF6385E4D6D}" type="pres">
      <dgm:prSet presAssocID="{10124E35-761E-41B2-9E49-E57F0F5EFE95}" presName="linear" presStyleCnt="0">
        <dgm:presLayoutVars>
          <dgm:animLvl val="lvl"/>
          <dgm:resizeHandles val="exact"/>
        </dgm:presLayoutVars>
      </dgm:prSet>
      <dgm:spPr/>
    </dgm:pt>
    <dgm:pt modelId="{987A6213-56AF-43E1-817A-5B5A8859ECA1}" type="pres">
      <dgm:prSet presAssocID="{BB585087-5C45-469A-BAA8-CB7111F72B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963C508-895C-44A1-B13E-977F1C9301AD}" type="pres">
      <dgm:prSet presAssocID="{8F6DBF9C-9E0B-4E36-9458-1003561D3BA8}" presName="spacer" presStyleCnt="0"/>
      <dgm:spPr/>
    </dgm:pt>
    <dgm:pt modelId="{9E8B4CAF-E8CE-405C-8405-72D369CFD153}" type="pres">
      <dgm:prSet presAssocID="{0C4EF77E-F23F-4DA2-B4FD-1DC27FB3A05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63A8C0-A839-4376-A2FC-579E2CEB9E98}" type="pres">
      <dgm:prSet presAssocID="{D4FD2256-DF2F-4E3D-A8CF-42F1DCB69679}" presName="spacer" presStyleCnt="0"/>
      <dgm:spPr/>
    </dgm:pt>
    <dgm:pt modelId="{49305283-A304-4FA9-9B5A-09AF89B0CD64}" type="pres">
      <dgm:prSet presAssocID="{00DE6C06-37DD-436F-9869-F3AEFD83585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E1FCF14-DDD7-4070-B095-2401C9C79345}" type="presOf" srcId="{00DE6C06-37DD-436F-9869-F3AEFD83585B}" destId="{49305283-A304-4FA9-9B5A-09AF89B0CD64}" srcOrd="0" destOrd="0" presId="urn:microsoft.com/office/officeart/2005/8/layout/vList2"/>
    <dgm:cxn modelId="{3CA48F47-9BE1-4CD2-9046-E2A01D26488B}" type="presOf" srcId="{0C4EF77E-F23F-4DA2-B4FD-1DC27FB3A055}" destId="{9E8B4CAF-E8CE-405C-8405-72D369CFD153}" srcOrd="0" destOrd="0" presId="urn:microsoft.com/office/officeart/2005/8/layout/vList2"/>
    <dgm:cxn modelId="{18095751-4B2B-41F4-A638-4E7C610AC224}" type="presOf" srcId="{10124E35-761E-41B2-9E49-E57F0F5EFE95}" destId="{B694EDFE-C629-4D13-A91D-BFF6385E4D6D}" srcOrd="0" destOrd="0" presId="urn:microsoft.com/office/officeart/2005/8/layout/vList2"/>
    <dgm:cxn modelId="{785D1F7E-B279-40A4-8B65-9647BEB61AE2}" srcId="{10124E35-761E-41B2-9E49-E57F0F5EFE95}" destId="{BB585087-5C45-469A-BAA8-CB7111F72BA1}" srcOrd="0" destOrd="0" parTransId="{37DB3E95-2D56-493F-BBD5-76B0F499FE6B}" sibTransId="{8F6DBF9C-9E0B-4E36-9458-1003561D3BA8}"/>
    <dgm:cxn modelId="{886B74AA-2913-4A94-A1ED-C784CA501177}" type="presOf" srcId="{BB585087-5C45-469A-BAA8-CB7111F72BA1}" destId="{987A6213-56AF-43E1-817A-5B5A8859ECA1}" srcOrd="0" destOrd="0" presId="urn:microsoft.com/office/officeart/2005/8/layout/vList2"/>
    <dgm:cxn modelId="{5AE2C7CF-4A9B-487C-8885-71CF4CE6026A}" srcId="{10124E35-761E-41B2-9E49-E57F0F5EFE95}" destId="{00DE6C06-37DD-436F-9869-F3AEFD83585B}" srcOrd="2" destOrd="0" parTransId="{64AA8364-50CE-47DE-885A-A2E033A89536}" sibTransId="{5AC0DF9C-6DD3-42D5-8763-1F97B3C1A939}"/>
    <dgm:cxn modelId="{6C7073EF-E7D2-4C9B-8868-009C3425CE8F}" srcId="{10124E35-761E-41B2-9E49-E57F0F5EFE95}" destId="{0C4EF77E-F23F-4DA2-B4FD-1DC27FB3A055}" srcOrd="1" destOrd="0" parTransId="{DCB60157-CBD1-4A23-B17A-E2FF289252CB}" sibTransId="{D4FD2256-DF2F-4E3D-A8CF-42F1DCB69679}"/>
    <dgm:cxn modelId="{F735B4E9-F039-4A49-A884-9950A0616A99}" type="presParOf" srcId="{B694EDFE-C629-4D13-A91D-BFF6385E4D6D}" destId="{987A6213-56AF-43E1-817A-5B5A8859ECA1}" srcOrd="0" destOrd="0" presId="urn:microsoft.com/office/officeart/2005/8/layout/vList2"/>
    <dgm:cxn modelId="{EF81E7F9-4F28-457C-B1D8-36C0A8F6A6C3}" type="presParOf" srcId="{B694EDFE-C629-4D13-A91D-BFF6385E4D6D}" destId="{B963C508-895C-44A1-B13E-977F1C9301AD}" srcOrd="1" destOrd="0" presId="urn:microsoft.com/office/officeart/2005/8/layout/vList2"/>
    <dgm:cxn modelId="{A8A61DC7-3CF1-4C48-B124-BAF9B402FD40}" type="presParOf" srcId="{B694EDFE-C629-4D13-A91D-BFF6385E4D6D}" destId="{9E8B4CAF-E8CE-405C-8405-72D369CFD153}" srcOrd="2" destOrd="0" presId="urn:microsoft.com/office/officeart/2005/8/layout/vList2"/>
    <dgm:cxn modelId="{A86F24C3-8EA6-4516-A0FB-D616674FF17D}" type="presParOf" srcId="{B694EDFE-C629-4D13-A91D-BFF6385E4D6D}" destId="{6863A8C0-A839-4376-A2FC-579E2CEB9E98}" srcOrd="3" destOrd="0" presId="urn:microsoft.com/office/officeart/2005/8/layout/vList2"/>
    <dgm:cxn modelId="{12ED39BE-1936-458B-B186-A804BBCA92E6}" type="presParOf" srcId="{B694EDFE-C629-4D13-A91D-BFF6385E4D6D}" destId="{49305283-A304-4FA9-9B5A-09AF89B0CD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F77613-9507-46EC-A140-C24A3CE33E1E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03D34E-B60C-44B2-83BD-B77625CF3AB2}">
      <dgm:prSet/>
      <dgm:spPr/>
      <dgm:t>
        <a:bodyPr/>
        <a:lstStyle/>
        <a:p>
          <a:r>
            <a:rPr lang="hr-HR" dirty="0"/>
            <a:t>abeceda</a:t>
          </a:r>
          <a:endParaRPr lang="en-US" dirty="0"/>
        </a:p>
      </dgm:t>
    </dgm:pt>
    <dgm:pt modelId="{2DE52559-F0B6-4889-84F7-480AB53FA0C6}" type="parTrans" cxnId="{6E86374A-AF71-4825-85D5-46949AEFE810}">
      <dgm:prSet/>
      <dgm:spPr/>
      <dgm:t>
        <a:bodyPr/>
        <a:lstStyle/>
        <a:p>
          <a:endParaRPr lang="en-US"/>
        </a:p>
      </dgm:t>
    </dgm:pt>
    <dgm:pt modelId="{405A4A33-930A-40B2-AF85-276B48F81FB9}" type="sibTrans" cxnId="{6E86374A-AF71-4825-85D5-46949AEFE810}">
      <dgm:prSet/>
      <dgm:spPr/>
      <dgm:t>
        <a:bodyPr/>
        <a:lstStyle/>
        <a:p>
          <a:endParaRPr lang="en-US"/>
        </a:p>
      </dgm:t>
    </dgm:pt>
    <dgm:pt modelId="{0135976D-268D-4DE1-9549-76B208C99B47}">
      <dgm:prSet/>
      <dgm:spPr/>
      <dgm:t>
        <a:bodyPr/>
        <a:lstStyle/>
        <a:p>
          <a:r>
            <a:rPr lang="hr-HR" dirty="0"/>
            <a:t>preuzeta iz latinskoga jezika</a:t>
          </a:r>
          <a:endParaRPr lang="en-US" dirty="0"/>
        </a:p>
      </dgm:t>
    </dgm:pt>
    <dgm:pt modelId="{D557B4CE-3CE3-486D-BF96-0224CB4A1D0A}" type="parTrans" cxnId="{D5909E67-C190-4988-A2FC-EEF28975BCA2}">
      <dgm:prSet/>
      <dgm:spPr/>
      <dgm:t>
        <a:bodyPr/>
        <a:lstStyle/>
        <a:p>
          <a:endParaRPr lang="en-US"/>
        </a:p>
      </dgm:t>
    </dgm:pt>
    <dgm:pt modelId="{A2F3AADC-A56F-45F1-8ADD-8ECC92C696B0}" type="sibTrans" cxnId="{D5909E67-C190-4988-A2FC-EEF28975BCA2}">
      <dgm:prSet/>
      <dgm:spPr/>
      <dgm:t>
        <a:bodyPr/>
        <a:lstStyle/>
        <a:p>
          <a:endParaRPr lang="en-US"/>
        </a:p>
      </dgm:t>
    </dgm:pt>
    <dgm:pt modelId="{87FD1DA9-CDDA-4244-9435-FEC07AE08981}">
      <dgm:prSet/>
      <dgm:spPr/>
      <dgm:t>
        <a:bodyPr/>
        <a:lstStyle/>
        <a:p>
          <a:r>
            <a:rPr lang="hr-HR" dirty="0"/>
            <a:t>Trpimirov natpis, Branimirov natpis, Red i zakon sestara </a:t>
          </a:r>
          <a:r>
            <a:rPr lang="hr-HR" dirty="0" err="1"/>
            <a:t>dominikanki</a:t>
          </a:r>
          <a:r>
            <a:rPr lang="hr-HR" dirty="0"/>
            <a:t>, Šibenska molitva ili Gospina pohvala -  prvi hrvatski pjesnički tekst</a:t>
          </a:r>
          <a:endParaRPr lang="en-US" dirty="0"/>
        </a:p>
      </dgm:t>
    </dgm:pt>
    <dgm:pt modelId="{384CA46F-C1DD-4F7F-A7C0-E2EBF01035F9}" type="parTrans" cxnId="{C93D515A-8E0E-4CEA-9A8F-29A936AAF490}">
      <dgm:prSet/>
      <dgm:spPr/>
      <dgm:t>
        <a:bodyPr/>
        <a:lstStyle/>
        <a:p>
          <a:endParaRPr lang="en-US"/>
        </a:p>
      </dgm:t>
    </dgm:pt>
    <dgm:pt modelId="{C98CD84D-4C14-49A1-9626-E422D2C7554A}" type="sibTrans" cxnId="{C93D515A-8E0E-4CEA-9A8F-29A936AAF490}">
      <dgm:prSet/>
      <dgm:spPr/>
      <dgm:t>
        <a:bodyPr/>
        <a:lstStyle/>
        <a:p>
          <a:endParaRPr lang="en-US"/>
        </a:p>
      </dgm:t>
    </dgm:pt>
    <dgm:pt modelId="{8CCFECC8-4A02-496D-BF47-9259E625FEED}">
      <dgm:prSet/>
      <dgm:spPr/>
      <dgm:t>
        <a:bodyPr/>
        <a:lstStyle/>
        <a:p>
          <a:r>
            <a:rPr lang="hr-HR"/>
            <a:t>Prva latinična inkunabula: Lekcionar fra Bernarda Splićanina</a:t>
          </a:r>
          <a:endParaRPr lang="en-US"/>
        </a:p>
      </dgm:t>
    </dgm:pt>
    <dgm:pt modelId="{4C45F9AE-106A-4277-AF39-9B0B171C5A1C}" type="parTrans" cxnId="{A3FAE4B7-9386-4D02-BE32-D0194C414E38}">
      <dgm:prSet/>
      <dgm:spPr/>
      <dgm:t>
        <a:bodyPr/>
        <a:lstStyle/>
        <a:p>
          <a:endParaRPr lang="en-US"/>
        </a:p>
      </dgm:t>
    </dgm:pt>
    <dgm:pt modelId="{F452A6A7-69CC-4E52-A58A-4AA507A33874}" type="sibTrans" cxnId="{A3FAE4B7-9386-4D02-BE32-D0194C414E38}">
      <dgm:prSet/>
      <dgm:spPr/>
      <dgm:t>
        <a:bodyPr/>
        <a:lstStyle/>
        <a:p>
          <a:endParaRPr lang="en-US"/>
        </a:p>
      </dgm:t>
    </dgm:pt>
    <dgm:pt modelId="{15909523-CF94-499F-A6E7-47BE06D17DFB}" type="pres">
      <dgm:prSet presAssocID="{5DF77613-9507-46EC-A140-C24A3CE33E1E}" presName="outerComposite" presStyleCnt="0">
        <dgm:presLayoutVars>
          <dgm:chMax val="5"/>
          <dgm:dir/>
          <dgm:resizeHandles val="exact"/>
        </dgm:presLayoutVars>
      </dgm:prSet>
      <dgm:spPr/>
    </dgm:pt>
    <dgm:pt modelId="{523900E2-FC64-40AE-9F75-A440C061E2BE}" type="pres">
      <dgm:prSet presAssocID="{5DF77613-9507-46EC-A140-C24A3CE33E1E}" presName="dummyMaxCanvas" presStyleCnt="0">
        <dgm:presLayoutVars/>
      </dgm:prSet>
      <dgm:spPr/>
    </dgm:pt>
    <dgm:pt modelId="{92BBEEC8-4D03-49CC-AF86-725279117B18}" type="pres">
      <dgm:prSet presAssocID="{5DF77613-9507-46EC-A140-C24A3CE33E1E}" presName="FourNodes_1" presStyleLbl="node1" presStyleIdx="0" presStyleCnt="4">
        <dgm:presLayoutVars>
          <dgm:bulletEnabled val="1"/>
        </dgm:presLayoutVars>
      </dgm:prSet>
      <dgm:spPr/>
    </dgm:pt>
    <dgm:pt modelId="{A889BDCF-D1FB-4913-AD18-E0684C285815}" type="pres">
      <dgm:prSet presAssocID="{5DF77613-9507-46EC-A140-C24A3CE33E1E}" presName="FourNodes_2" presStyleLbl="node1" presStyleIdx="1" presStyleCnt="4">
        <dgm:presLayoutVars>
          <dgm:bulletEnabled val="1"/>
        </dgm:presLayoutVars>
      </dgm:prSet>
      <dgm:spPr/>
    </dgm:pt>
    <dgm:pt modelId="{73FDF321-AB75-48A5-B588-F8F7AB667B4D}" type="pres">
      <dgm:prSet presAssocID="{5DF77613-9507-46EC-A140-C24A3CE33E1E}" presName="FourNodes_3" presStyleLbl="node1" presStyleIdx="2" presStyleCnt="4">
        <dgm:presLayoutVars>
          <dgm:bulletEnabled val="1"/>
        </dgm:presLayoutVars>
      </dgm:prSet>
      <dgm:spPr/>
    </dgm:pt>
    <dgm:pt modelId="{C26D272B-FBAC-4D05-8009-5BE4E605F6FE}" type="pres">
      <dgm:prSet presAssocID="{5DF77613-9507-46EC-A140-C24A3CE33E1E}" presName="FourNodes_4" presStyleLbl="node1" presStyleIdx="3" presStyleCnt="4">
        <dgm:presLayoutVars>
          <dgm:bulletEnabled val="1"/>
        </dgm:presLayoutVars>
      </dgm:prSet>
      <dgm:spPr/>
    </dgm:pt>
    <dgm:pt modelId="{DD14C4DA-A79C-4F65-9245-5821514782F3}" type="pres">
      <dgm:prSet presAssocID="{5DF77613-9507-46EC-A140-C24A3CE33E1E}" presName="FourConn_1-2" presStyleLbl="fgAccFollowNode1" presStyleIdx="0" presStyleCnt="3">
        <dgm:presLayoutVars>
          <dgm:bulletEnabled val="1"/>
        </dgm:presLayoutVars>
      </dgm:prSet>
      <dgm:spPr/>
    </dgm:pt>
    <dgm:pt modelId="{FA6F2199-8879-49EA-834F-EDD6B38ADDBC}" type="pres">
      <dgm:prSet presAssocID="{5DF77613-9507-46EC-A140-C24A3CE33E1E}" presName="FourConn_2-3" presStyleLbl="fgAccFollowNode1" presStyleIdx="1" presStyleCnt="3">
        <dgm:presLayoutVars>
          <dgm:bulletEnabled val="1"/>
        </dgm:presLayoutVars>
      </dgm:prSet>
      <dgm:spPr/>
    </dgm:pt>
    <dgm:pt modelId="{3E189266-7CF9-4886-AC13-F44942D46510}" type="pres">
      <dgm:prSet presAssocID="{5DF77613-9507-46EC-A140-C24A3CE33E1E}" presName="FourConn_3-4" presStyleLbl="fgAccFollowNode1" presStyleIdx="2" presStyleCnt="3">
        <dgm:presLayoutVars>
          <dgm:bulletEnabled val="1"/>
        </dgm:presLayoutVars>
      </dgm:prSet>
      <dgm:spPr/>
    </dgm:pt>
    <dgm:pt modelId="{AB61E2FB-2B1B-4E6E-AF2D-8FE56C4F2763}" type="pres">
      <dgm:prSet presAssocID="{5DF77613-9507-46EC-A140-C24A3CE33E1E}" presName="FourNodes_1_text" presStyleLbl="node1" presStyleIdx="3" presStyleCnt="4">
        <dgm:presLayoutVars>
          <dgm:bulletEnabled val="1"/>
        </dgm:presLayoutVars>
      </dgm:prSet>
      <dgm:spPr/>
    </dgm:pt>
    <dgm:pt modelId="{B0E9ADB2-FA5A-490E-A56D-92B68D1BE543}" type="pres">
      <dgm:prSet presAssocID="{5DF77613-9507-46EC-A140-C24A3CE33E1E}" presName="FourNodes_2_text" presStyleLbl="node1" presStyleIdx="3" presStyleCnt="4">
        <dgm:presLayoutVars>
          <dgm:bulletEnabled val="1"/>
        </dgm:presLayoutVars>
      </dgm:prSet>
      <dgm:spPr/>
    </dgm:pt>
    <dgm:pt modelId="{FB54CC82-E219-43D7-BB5D-E6AC48BD189A}" type="pres">
      <dgm:prSet presAssocID="{5DF77613-9507-46EC-A140-C24A3CE33E1E}" presName="FourNodes_3_text" presStyleLbl="node1" presStyleIdx="3" presStyleCnt="4">
        <dgm:presLayoutVars>
          <dgm:bulletEnabled val="1"/>
        </dgm:presLayoutVars>
      </dgm:prSet>
      <dgm:spPr/>
    </dgm:pt>
    <dgm:pt modelId="{F117CC05-6C18-415F-9E10-8C66464825E9}" type="pres">
      <dgm:prSet presAssocID="{5DF77613-9507-46EC-A140-C24A3CE33E1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491A501-987F-41FD-BD7F-7E78132C51FB}" type="presOf" srcId="{A2F3AADC-A56F-45F1-8ADD-8ECC92C696B0}" destId="{FA6F2199-8879-49EA-834F-EDD6B38ADDBC}" srcOrd="0" destOrd="0" presId="urn:microsoft.com/office/officeart/2005/8/layout/vProcess5"/>
    <dgm:cxn modelId="{9879F85E-5186-4788-A304-91E16F1728AC}" type="presOf" srcId="{8CCFECC8-4A02-496D-BF47-9259E625FEED}" destId="{C26D272B-FBAC-4D05-8009-5BE4E605F6FE}" srcOrd="0" destOrd="0" presId="urn:microsoft.com/office/officeart/2005/8/layout/vProcess5"/>
    <dgm:cxn modelId="{5E49E25F-3B66-46A3-9C66-F5131AEC607C}" type="presOf" srcId="{0135976D-268D-4DE1-9549-76B208C99B47}" destId="{A889BDCF-D1FB-4913-AD18-E0684C285815}" srcOrd="0" destOrd="0" presId="urn:microsoft.com/office/officeart/2005/8/layout/vProcess5"/>
    <dgm:cxn modelId="{D5909E67-C190-4988-A2FC-EEF28975BCA2}" srcId="{5DF77613-9507-46EC-A140-C24A3CE33E1E}" destId="{0135976D-268D-4DE1-9549-76B208C99B47}" srcOrd="1" destOrd="0" parTransId="{D557B4CE-3CE3-486D-BF96-0224CB4A1D0A}" sibTransId="{A2F3AADC-A56F-45F1-8ADD-8ECC92C696B0}"/>
    <dgm:cxn modelId="{6E86374A-AF71-4825-85D5-46949AEFE810}" srcId="{5DF77613-9507-46EC-A140-C24A3CE33E1E}" destId="{4503D34E-B60C-44B2-83BD-B77625CF3AB2}" srcOrd="0" destOrd="0" parTransId="{2DE52559-F0B6-4889-84F7-480AB53FA0C6}" sibTransId="{405A4A33-930A-40B2-AF85-276B48F81FB9}"/>
    <dgm:cxn modelId="{95B2434C-D69E-415C-891D-6DAC19B2E51C}" type="presOf" srcId="{0135976D-268D-4DE1-9549-76B208C99B47}" destId="{B0E9ADB2-FA5A-490E-A56D-92B68D1BE543}" srcOrd="1" destOrd="0" presId="urn:microsoft.com/office/officeart/2005/8/layout/vProcess5"/>
    <dgm:cxn modelId="{CC575D74-3E8A-409B-A01D-8098A3D8B635}" type="presOf" srcId="{C98CD84D-4C14-49A1-9626-E422D2C7554A}" destId="{3E189266-7CF9-4886-AC13-F44942D46510}" srcOrd="0" destOrd="0" presId="urn:microsoft.com/office/officeart/2005/8/layout/vProcess5"/>
    <dgm:cxn modelId="{145D385A-DE64-4600-91EA-DB1DA3BA1973}" type="presOf" srcId="{5DF77613-9507-46EC-A140-C24A3CE33E1E}" destId="{15909523-CF94-499F-A6E7-47BE06D17DFB}" srcOrd="0" destOrd="0" presId="urn:microsoft.com/office/officeart/2005/8/layout/vProcess5"/>
    <dgm:cxn modelId="{C93D515A-8E0E-4CEA-9A8F-29A936AAF490}" srcId="{5DF77613-9507-46EC-A140-C24A3CE33E1E}" destId="{87FD1DA9-CDDA-4244-9435-FEC07AE08981}" srcOrd="2" destOrd="0" parTransId="{384CA46F-C1DD-4F7F-A7C0-E2EBF01035F9}" sibTransId="{C98CD84D-4C14-49A1-9626-E422D2C7554A}"/>
    <dgm:cxn modelId="{9718917E-662E-496A-8AEB-A8B71071B3E7}" type="presOf" srcId="{405A4A33-930A-40B2-AF85-276B48F81FB9}" destId="{DD14C4DA-A79C-4F65-9245-5821514782F3}" srcOrd="0" destOrd="0" presId="urn:microsoft.com/office/officeart/2005/8/layout/vProcess5"/>
    <dgm:cxn modelId="{BA8E6F80-6B26-4970-A044-C558F69316A8}" type="presOf" srcId="{87FD1DA9-CDDA-4244-9435-FEC07AE08981}" destId="{FB54CC82-E219-43D7-BB5D-E6AC48BD189A}" srcOrd="1" destOrd="0" presId="urn:microsoft.com/office/officeart/2005/8/layout/vProcess5"/>
    <dgm:cxn modelId="{9C7228AD-6327-4E76-808B-BCF72A2A533B}" type="presOf" srcId="{4503D34E-B60C-44B2-83BD-B77625CF3AB2}" destId="{92BBEEC8-4D03-49CC-AF86-725279117B18}" srcOrd="0" destOrd="0" presId="urn:microsoft.com/office/officeart/2005/8/layout/vProcess5"/>
    <dgm:cxn modelId="{A3FAE4B7-9386-4D02-BE32-D0194C414E38}" srcId="{5DF77613-9507-46EC-A140-C24A3CE33E1E}" destId="{8CCFECC8-4A02-496D-BF47-9259E625FEED}" srcOrd="3" destOrd="0" parTransId="{4C45F9AE-106A-4277-AF39-9B0B171C5A1C}" sibTransId="{F452A6A7-69CC-4E52-A58A-4AA507A33874}"/>
    <dgm:cxn modelId="{1DA6FCC8-AFC3-4662-9BB2-DD624350DD9A}" type="presOf" srcId="{4503D34E-B60C-44B2-83BD-B77625CF3AB2}" destId="{AB61E2FB-2B1B-4E6E-AF2D-8FE56C4F2763}" srcOrd="1" destOrd="0" presId="urn:microsoft.com/office/officeart/2005/8/layout/vProcess5"/>
    <dgm:cxn modelId="{92FB1FD4-9C13-4F23-939C-D61AC17FB091}" type="presOf" srcId="{87FD1DA9-CDDA-4244-9435-FEC07AE08981}" destId="{73FDF321-AB75-48A5-B588-F8F7AB667B4D}" srcOrd="0" destOrd="0" presId="urn:microsoft.com/office/officeart/2005/8/layout/vProcess5"/>
    <dgm:cxn modelId="{284BD8FA-125B-4466-8475-CFC3963A6528}" type="presOf" srcId="{8CCFECC8-4A02-496D-BF47-9259E625FEED}" destId="{F117CC05-6C18-415F-9E10-8C66464825E9}" srcOrd="1" destOrd="0" presId="urn:microsoft.com/office/officeart/2005/8/layout/vProcess5"/>
    <dgm:cxn modelId="{240ACFD3-AD26-439E-B3BC-4D584E5FFBC1}" type="presParOf" srcId="{15909523-CF94-499F-A6E7-47BE06D17DFB}" destId="{523900E2-FC64-40AE-9F75-A440C061E2BE}" srcOrd="0" destOrd="0" presId="urn:microsoft.com/office/officeart/2005/8/layout/vProcess5"/>
    <dgm:cxn modelId="{C6FFBC04-F4BD-4198-9F9D-51A3076127FD}" type="presParOf" srcId="{15909523-CF94-499F-A6E7-47BE06D17DFB}" destId="{92BBEEC8-4D03-49CC-AF86-725279117B18}" srcOrd="1" destOrd="0" presId="urn:microsoft.com/office/officeart/2005/8/layout/vProcess5"/>
    <dgm:cxn modelId="{2BA1DA76-468B-4069-A9A1-94DAB012AB6C}" type="presParOf" srcId="{15909523-CF94-499F-A6E7-47BE06D17DFB}" destId="{A889BDCF-D1FB-4913-AD18-E0684C285815}" srcOrd="2" destOrd="0" presId="urn:microsoft.com/office/officeart/2005/8/layout/vProcess5"/>
    <dgm:cxn modelId="{ECC7F0FA-6481-4E62-BDD9-D74FDB43AFA8}" type="presParOf" srcId="{15909523-CF94-499F-A6E7-47BE06D17DFB}" destId="{73FDF321-AB75-48A5-B588-F8F7AB667B4D}" srcOrd="3" destOrd="0" presId="urn:microsoft.com/office/officeart/2005/8/layout/vProcess5"/>
    <dgm:cxn modelId="{11BB36BF-B86C-4B02-B8FD-443D35428C6F}" type="presParOf" srcId="{15909523-CF94-499F-A6E7-47BE06D17DFB}" destId="{C26D272B-FBAC-4D05-8009-5BE4E605F6FE}" srcOrd="4" destOrd="0" presId="urn:microsoft.com/office/officeart/2005/8/layout/vProcess5"/>
    <dgm:cxn modelId="{F61F96BA-8649-4211-B32F-64E01B58C069}" type="presParOf" srcId="{15909523-CF94-499F-A6E7-47BE06D17DFB}" destId="{DD14C4DA-A79C-4F65-9245-5821514782F3}" srcOrd="5" destOrd="0" presId="urn:microsoft.com/office/officeart/2005/8/layout/vProcess5"/>
    <dgm:cxn modelId="{69B9A7FC-3D92-45D9-86E4-3E13CB71E7D3}" type="presParOf" srcId="{15909523-CF94-499F-A6E7-47BE06D17DFB}" destId="{FA6F2199-8879-49EA-834F-EDD6B38ADDBC}" srcOrd="6" destOrd="0" presId="urn:microsoft.com/office/officeart/2005/8/layout/vProcess5"/>
    <dgm:cxn modelId="{BB6AEF59-58C3-4E75-A23C-694EDF58DB8E}" type="presParOf" srcId="{15909523-CF94-499F-A6E7-47BE06D17DFB}" destId="{3E189266-7CF9-4886-AC13-F44942D46510}" srcOrd="7" destOrd="0" presId="urn:microsoft.com/office/officeart/2005/8/layout/vProcess5"/>
    <dgm:cxn modelId="{BC74F183-7889-4558-9AE4-012FC9794C0A}" type="presParOf" srcId="{15909523-CF94-499F-A6E7-47BE06D17DFB}" destId="{AB61E2FB-2B1B-4E6E-AF2D-8FE56C4F2763}" srcOrd="8" destOrd="0" presId="urn:microsoft.com/office/officeart/2005/8/layout/vProcess5"/>
    <dgm:cxn modelId="{9B88E272-C636-45D3-B72D-A3EA6E789B0D}" type="presParOf" srcId="{15909523-CF94-499F-A6E7-47BE06D17DFB}" destId="{B0E9ADB2-FA5A-490E-A56D-92B68D1BE543}" srcOrd="9" destOrd="0" presId="urn:microsoft.com/office/officeart/2005/8/layout/vProcess5"/>
    <dgm:cxn modelId="{71C40859-4850-42AC-95E3-6EB7F28CDF02}" type="presParOf" srcId="{15909523-CF94-499F-A6E7-47BE06D17DFB}" destId="{FB54CC82-E219-43D7-BB5D-E6AC48BD189A}" srcOrd="10" destOrd="0" presId="urn:microsoft.com/office/officeart/2005/8/layout/vProcess5"/>
    <dgm:cxn modelId="{37D36A46-0F8C-4366-BBFD-D1B60F2F2BE3}" type="presParOf" srcId="{15909523-CF94-499F-A6E7-47BE06D17DFB}" destId="{F117CC05-6C18-415F-9E10-8C66464825E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84C02D-6E0F-4BA5-8CD0-87278AB3810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6F6BEC-AAEC-45D1-9E98-CBB631090983}">
      <dgm:prSet/>
      <dgm:spPr/>
      <dgm:t>
        <a:bodyPr/>
        <a:lstStyle/>
        <a:p>
          <a:r>
            <a:rPr lang="hr-HR" dirty="0"/>
            <a:t>azbuka</a:t>
          </a:r>
          <a:endParaRPr lang="en-US" dirty="0"/>
        </a:p>
      </dgm:t>
    </dgm:pt>
    <dgm:pt modelId="{65939FDD-F401-4465-8545-448132B708A8}" type="parTrans" cxnId="{846E07E0-229B-4D5C-99ED-9560352168E8}">
      <dgm:prSet/>
      <dgm:spPr/>
      <dgm:t>
        <a:bodyPr/>
        <a:lstStyle/>
        <a:p>
          <a:endParaRPr lang="en-US"/>
        </a:p>
      </dgm:t>
    </dgm:pt>
    <dgm:pt modelId="{57E0D65F-8F2B-4AA5-91C4-4C26CED9104B}" type="sibTrans" cxnId="{846E07E0-229B-4D5C-99ED-9560352168E8}">
      <dgm:prSet/>
      <dgm:spPr/>
      <dgm:t>
        <a:bodyPr/>
        <a:lstStyle/>
        <a:p>
          <a:endParaRPr lang="en-US"/>
        </a:p>
      </dgm:t>
    </dgm:pt>
    <dgm:pt modelId="{CA9A8BA4-F813-4FD1-936F-49FF5F5F11CF}">
      <dgm:prSet/>
      <dgm:spPr/>
      <dgm:t>
        <a:bodyPr/>
        <a:lstStyle/>
        <a:p>
          <a:r>
            <a:rPr lang="hr-HR" dirty="0"/>
            <a:t>prema grčkom alfabetu</a:t>
          </a:r>
          <a:endParaRPr lang="en-US" dirty="0"/>
        </a:p>
      </dgm:t>
    </dgm:pt>
    <dgm:pt modelId="{F0E132B8-0603-4933-AB05-96C2B2F55139}" type="parTrans" cxnId="{3E553137-9CA4-4D74-B4A7-9F06A6EDB733}">
      <dgm:prSet/>
      <dgm:spPr/>
      <dgm:t>
        <a:bodyPr/>
        <a:lstStyle/>
        <a:p>
          <a:endParaRPr lang="en-US"/>
        </a:p>
      </dgm:t>
    </dgm:pt>
    <dgm:pt modelId="{0B544054-E9B0-4524-9584-1DADBC2BF98C}" type="sibTrans" cxnId="{3E553137-9CA4-4D74-B4A7-9F06A6EDB733}">
      <dgm:prSet/>
      <dgm:spPr/>
      <dgm:t>
        <a:bodyPr/>
        <a:lstStyle/>
        <a:p>
          <a:endParaRPr lang="en-US"/>
        </a:p>
      </dgm:t>
    </dgm:pt>
    <dgm:pt modelId="{14829EB0-DF9F-402D-B021-7128A4DF8223}">
      <dgm:prSet/>
      <dgm:spPr/>
      <dgm:t>
        <a:bodyPr/>
        <a:lstStyle/>
        <a:p>
          <a:r>
            <a:rPr lang="hr-HR" dirty="0"/>
            <a:t>Sastavio ju je Konstantin Filozof u 9. st. (obla; 38 slova).</a:t>
          </a:r>
          <a:endParaRPr lang="en-US" dirty="0"/>
        </a:p>
      </dgm:t>
    </dgm:pt>
    <dgm:pt modelId="{473B2666-62BE-4354-9DC9-FA9A33E30088}" type="parTrans" cxnId="{BD4BDD22-2C69-4478-9136-A0B4266FBC01}">
      <dgm:prSet/>
      <dgm:spPr/>
      <dgm:t>
        <a:bodyPr/>
        <a:lstStyle/>
        <a:p>
          <a:endParaRPr lang="en-US"/>
        </a:p>
      </dgm:t>
    </dgm:pt>
    <dgm:pt modelId="{DF1B0015-777E-446D-9B31-D251BD9237A1}" type="sibTrans" cxnId="{BD4BDD22-2C69-4478-9136-A0B4266FBC01}">
      <dgm:prSet/>
      <dgm:spPr/>
      <dgm:t>
        <a:bodyPr/>
        <a:lstStyle/>
        <a:p>
          <a:endParaRPr lang="en-US"/>
        </a:p>
      </dgm:t>
    </dgm:pt>
    <dgm:pt modelId="{263394C0-E1C3-4F88-8A20-97B105742BD5}">
      <dgm:prSet/>
      <dgm:spPr/>
      <dgm:t>
        <a:bodyPr/>
        <a:lstStyle/>
        <a:p>
          <a:r>
            <a:rPr lang="hr-HR"/>
            <a:t>Uglata glagoljica nastala u Hrvatskoj</a:t>
          </a:r>
          <a:endParaRPr lang="en-US"/>
        </a:p>
      </dgm:t>
    </dgm:pt>
    <dgm:pt modelId="{A36070C6-F357-4EBC-B84C-45FFAE7DC590}" type="parTrans" cxnId="{7CEDEF8E-FDD1-4DA0-90EF-EE6DA4D25CEB}">
      <dgm:prSet/>
      <dgm:spPr/>
      <dgm:t>
        <a:bodyPr/>
        <a:lstStyle/>
        <a:p>
          <a:endParaRPr lang="en-US"/>
        </a:p>
      </dgm:t>
    </dgm:pt>
    <dgm:pt modelId="{F9766039-B981-4605-BD7D-3AB15B446621}" type="sibTrans" cxnId="{7CEDEF8E-FDD1-4DA0-90EF-EE6DA4D25CEB}">
      <dgm:prSet/>
      <dgm:spPr/>
      <dgm:t>
        <a:bodyPr/>
        <a:lstStyle/>
        <a:p>
          <a:endParaRPr lang="en-US"/>
        </a:p>
      </dgm:t>
    </dgm:pt>
    <dgm:pt modelId="{27C8C2FA-3931-45BE-BA4F-3CB6EB380225}">
      <dgm:prSet/>
      <dgm:spPr/>
      <dgm:t>
        <a:bodyPr/>
        <a:lstStyle/>
        <a:p>
          <a:r>
            <a:rPr lang="hr-HR" dirty="0"/>
            <a:t>Bašćanska ploča, 1100; Vinodolski zakonik, 1288; Istarski razvod, 1323; Hrvojev misal, 1403./1404.</a:t>
          </a:r>
          <a:endParaRPr lang="en-US" dirty="0"/>
        </a:p>
      </dgm:t>
    </dgm:pt>
    <dgm:pt modelId="{BEF92CC7-F50D-42DB-9EC7-4B97CB13E754}" type="parTrans" cxnId="{AC0EA91A-F610-4A07-A5DB-62F66C999A12}">
      <dgm:prSet/>
      <dgm:spPr/>
      <dgm:t>
        <a:bodyPr/>
        <a:lstStyle/>
        <a:p>
          <a:endParaRPr lang="en-US"/>
        </a:p>
      </dgm:t>
    </dgm:pt>
    <dgm:pt modelId="{F4DA1D07-6BD2-4E3D-ACFD-64A34F367638}" type="sibTrans" cxnId="{AC0EA91A-F610-4A07-A5DB-62F66C999A12}">
      <dgm:prSet/>
      <dgm:spPr/>
      <dgm:t>
        <a:bodyPr/>
        <a:lstStyle/>
        <a:p>
          <a:endParaRPr lang="en-US"/>
        </a:p>
      </dgm:t>
    </dgm:pt>
    <dgm:pt modelId="{E572065A-8E8D-4E92-B528-4417991541EC}">
      <dgm:prSet/>
      <dgm:spPr/>
      <dgm:t>
        <a:bodyPr/>
        <a:lstStyle/>
        <a:p>
          <a:r>
            <a:rPr lang="hr-HR"/>
            <a:t>Prva glagoljična inkunabula: </a:t>
          </a:r>
          <a:r>
            <a:rPr lang="hr-HR" b="1"/>
            <a:t>Misal po zakonu rimskoga dvora, 1483</a:t>
          </a:r>
          <a:r>
            <a:rPr lang="hr-HR"/>
            <a:t>.</a:t>
          </a:r>
          <a:endParaRPr lang="en-US"/>
        </a:p>
      </dgm:t>
    </dgm:pt>
    <dgm:pt modelId="{AEEAF448-31AE-4432-89D0-E6C2F6B9669B}" type="parTrans" cxnId="{B2727DE4-8EB6-4578-9614-C1A14694E076}">
      <dgm:prSet/>
      <dgm:spPr/>
      <dgm:t>
        <a:bodyPr/>
        <a:lstStyle/>
        <a:p>
          <a:endParaRPr lang="en-US"/>
        </a:p>
      </dgm:t>
    </dgm:pt>
    <dgm:pt modelId="{D8B31044-1958-4548-A5E3-C5F361192C10}" type="sibTrans" cxnId="{B2727DE4-8EB6-4578-9614-C1A14694E076}">
      <dgm:prSet/>
      <dgm:spPr/>
      <dgm:t>
        <a:bodyPr/>
        <a:lstStyle/>
        <a:p>
          <a:endParaRPr lang="en-US"/>
        </a:p>
      </dgm:t>
    </dgm:pt>
    <dgm:pt modelId="{E0BF2A71-E6B4-40FC-AD46-9667CB073264}" type="pres">
      <dgm:prSet presAssocID="{BD84C02D-6E0F-4BA5-8CD0-87278AB3810A}" presName="linear" presStyleCnt="0">
        <dgm:presLayoutVars>
          <dgm:animLvl val="lvl"/>
          <dgm:resizeHandles val="exact"/>
        </dgm:presLayoutVars>
      </dgm:prSet>
      <dgm:spPr/>
    </dgm:pt>
    <dgm:pt modelId="{3052DC1B-6368-42A5-90C1-9D5B141375C7}" type="pres">
      <dgm:prSet presAssocID="{656F6BEC-AAEC-45D1-9E98-CBB63109098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9C1F588-699E-49D0-AD05-76F3F4F4C6F5}" type="pres">
      <dgm:prSet presAssocID="{57E0D65F-8F2B-4AA5-91C4-4C26CED9104B}" presName="spacer" presStyleCnt="0"/>
      <dgm:spPr/>
    </dgm:pt>
    <dgm:pt modelId="{0B4502AC-8844-4CA7-93A0-6D8419BE0655}" type="pres">
      <dgm:prSet presAssocID="{CA9A8BA4-F813-4FD1-936F-49FF5F5F11C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52D827E-307F-4ECA-B706-600391F4DD9B}" type="pres">
      <dgm:prSet presAssocID="{0B544054-E9B0-4524-9584-1DADBC2BF98C}" presName="spacer" presStyleCnt="0"/>
      <dgm:spPr/>
    </dgm:pt>
    <dgm:pt modelId="{13237B16-5410-487C-AE77-AE4DFDFF74F6}" type="pres">
      <dgm:prSet presAssocID="{14829EB0-DF9F-402D-B021-7128A4DF822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11E56DD-BCE9-41C5-965E-68062C24BF15}" type="pres">
      <dgm:prSet presAssocID="{DF1B0015-777E-446D-9B31-D251BD9237A1}" presName="spacer" presStyleCnt="0"/>
      <dgm:spPr/>
    </dgm:pt>
    <dgm:pt modelId="{3CC109D0-167F-434F-893D-580B01BC2400}" type="pres">
      <dgm:prSet presAssocID="{263394C0-E1C3-4F88-8A20-97B105742BD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CEB043E-28D0-4C7F-8AF1-ED1D16A63FC0}" type="pres">
      <dgm:prSet presAssocID="{F9766039-B981-4605-BD7D-3AB15B446621}" presName="spacer" presStyleCnt="0"/>
      <dgm:spPr/>
    </dgm:pt>
    <dgm:pt modelId="{AA151E25-74B8-487B-BCA4-046DF01A6211}" type="pres">
      <dgm:prSet presAssocID="{27C8C2FA-3931-45BE-BA4F-3CB6EB38022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2CCE84F-95C2-4CB1-BE84-FA8ED19D7F14}" type="pres">
      <dgm:prSet presAssocID="{F4DA1D07-6BD2-4E3D-ACFD-64A34F367638}" presName="spacer" presStyleCnt="0"/>
      <dgm:spPr/>
    </dgm:pt>
    <dgm:pt modelId="{8A7D9C9B-B55B-4A86-A19E-B9030625051B}" type="pres">
      <dgm:prSet presAssocID="{E572065A-8E8D-4E92-B528-4417991541E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72D8911-751B-4122-ABC7-CBC3E0474F8E}" type="presOf" srcId="{263394C0-E1C3-4F88-8A20-97B105742BD5}" destId="{3CC109D0-167F-434F-893D-580B01BC2400}" srcOrd="0" destOrd="0" presId="urn:microsoft.com/office/officeart/2005/8/layout/vList2"/>
    <dgm:cxn modelId="{FAB9F012-D08B-43F4-971C-A1F6B0704E9E}" type="presOf" srcId="{CA9A8BA4-F813-4FD1-936F-49FF5F5F11CF}" destId="{0B4502AC-8844-4CA7-93A0-6D8419BE0655}" srcOrd="0" destOrd="0" presId="urn:microsoft.com/office/officeart/2005/8/layout/vList2"/>
    <dgm:cxn modelId="{AC0EA91A-F610-4A07-A5DB-62F66C999A12}" srcId="{BD84C02D-6E0F-4BA5-8CD0-87278AB3810A}" destId="{27C8C2FA-3931-45BE-BA4F-3CB6EB380225}" srcOrd="4" destOrd="0" parTransId="{BEF92CC7-F50D-42DB-9EC7-4B97CB13E754}" sibTransId="{F4DA1D07-6BD2-4E3D-ACFD-64A34F367638}"/>
    <dgm:cxn modelId="{BD4BDD22-2C69-4478-9136-A0B4266FBC01}" srcId="{BD84C02D-6E0F-4BA5-8CD0-87278AB3810A}" destId="{14829EB0-DF9F-402D-B021-7128A4DF8223}" srcOrd="2" destOrd="0" parTransId="{473B2666-62BE-4354-9DC9-FA9A33E30088}" sibTransId="{DF1B0015-777E-446D-9B31-D251BD9237A1}"/>
    <dgm:cxn modelId="{1EA5782C-7F62-4ED4-ABBF-555263554AC0}" type="presOf" srcId="{27C8C2FA-3931-45BE-BA4F-3CB6EB380225}" destId="{AA151E25-74B8-487B-BCA4-046DF01A6211}" srcOrd="0" destOrd="0" presId="urn:microsoft.com/office/officeart/2005/8/layout/vList2"/>
    <dgm:cxn modelId="{28324430-50CE-4BFF-AD2C-B8C309F59FC5}" type="presOf" srcId="{14829EB0-DF9F-402D-B021-7128A4DF8223}" destId="{13237B16-5410-487C-AE77-AE4DFDFF74F6}" srcOrd="0" destOrd="0" presId="urn:microsoft.com/office/officeart/2005/8/layout/vList2"/>
    <dgm:cxn modelId="{F4342F33-7FFB-470A-BAB3-C933FB11B78B}" type="presOf" srcId="{E572065A-8E8D-4E92-B528-4417991541EC}" destId="{8A7D9C9B-B55B-4A86-A19E-B9030625051B}" srcOrd="0" destOrd="0" presId="urn:microsoft.com/office/officeart/2005/8/layout/vList2"/>
    <dgm:cxn modelId="{3E553137-9CA4-4D74-B4A7-9F06A6EDB733}" srcId="{BD84C02D-6E0F-4BA5-8CD0-87278AB3810A}" destId="{CA9A8BA4-F813-4FD1-936F-49FF5F5F11CF}" srcOrd="1" destOrd="0" parTransId="{F0E132B8-0603-4933-AB05-96C2B2F55139}" sibTransId="{0B544054-E9B0-4524-9584-1DADBC2BF98C}"/>
    <dgm:cxn modelId="{7CEDEF8E-FDD1-4DA0-90EF-EE6DA4D25CEB}" srcId="{BD84C02D-6E0F-4BA5-8CD0-87278AB3810A}" destId="{263394C0-E1C3-4F88-8A20-97B105742BD5}" srcOrd="3" destOrd="0" parTransId="{A36070C6-F357-4EBC-B84C-45FFAE7DC590}" sibTransId="{F9766039-B981-4605-BD7D-3AB15B446621}"/>
    <dgm:cxn modelId="{829DFEDD-DFBA-4C80-96EC-D47EDC0BA1D1}" type="presOf" srcId="{656F6BEC-AAEC-45D1-9E98-CBB631090983}" destId="{3052DC1B-6368-42A5-90C1-9D5B141375C7}" srcOrd="0" destOrd="0" presId="urn:microsoft.com/office/officeart/2005/8/layout/vList2"/>
    <dgm:cxn modelId="{846E07E0-229B-4D5C-99ED-9560352168E8}" srcId="{BD84C02D-6E0F-4BA5-8CD0-87278AB3810A}" destId="{656F6BEC-AAEC-45D1-9E98-CBB631090983}" srcOrd="0" destOrd="0" parTransId="{65939FDD-F401-4465-8545-448132B708A8}" sibTransId="{57E0D65F-8F2B-4AA5-91C4-4C26CED9104B}"/>
    <dgm:cxn modelId="{B2727DE4-8EB6-4578-9614-C1A14694E076}" srcId="{BD84C02D-6E0F-4BA5-8CD0-87278AB3810A}" destId="{E572065A-8E8D-4E92-B528-4417991541EC}" srcOrd="5" destOrd="0" parTransId="{AEEAF448-31AE-4432-89D0-E6C2F6B9669B}" sibTransId="{D8B31044-1958-4548-A5E3-C5F361192C10}"/>
    <dgm:cxn modelId="{8187C0F4-0E4E-4759-9BF7-196D129649CC}" type="presOf" srcId="{BD84C02D-6E0F-4BA5-8CD0-87278AB3810A}" destId="{E0BF2A71-E6B4-40FC-AD46-9667CB073264}" srcOrd="0" destOrd="0" presId="urn:microsoft.com/office/officeart/2005/8/layout/vList2"/>
    <dgm:cxn modelId="{8265041D-7B7C-45AC-B7CE-9DD80B7B7ADD}" type="presParOf" srcId="{E0BF2A71-E6B4-40FC-AD46-9667CB073264}" destId="{3052DC1B-6368-42A5-90C1-9D5B141375C7}" srcOrd="0" destOrd="0" presId="urn:microsoft.com/office/officeart/2005/8/layout/vList2"/>
    <dgm:cxn modelId="{2A367370-5694-49DB-A505-93FC0665C9C4}" type="presParOf" srcId="{E0BF2A71-E6B4-40FC-AD46-9667CB073264}" destId="{59C1F588-699E-49D0-AD05-76F3F4F4C6F5}" srcOrd="1" destOrd="0" presId="urn:microsoft.com/office/officeart/2005/8/layout/vList2"/>
    <dgm:cxn modelId="{EC8BC31E-18B5-42EC-B311-7DE8A8B83A93}" type="presParOf" srcId="{E0BF2A71-E6B4-40FC-AD46-9667CB073264}" destId="{0B4502AC-8844-4CA7-93A0-6D8419BE0655}" srcOrd="2" destOrd="0" presId="urn:microsoft.com/office/officeart/2005/8/layout/vList2"/>
    <dgm:cxn modelId="{7BA1C730-E239-4F3B-A92A-D11B5D407DFE}" type="presParOf" srcId="{E0BF2A71-E6B4-40FC-AD46-9667CB073264}" destId="{F52D827E-307F-4ECA-B706-600391F4DD9B}" srcOrd="3" destOrd="0" presId="urn:microsoft.com/office/officeart/2005/8/layout/vList2"/>
    <dgm:cxn modelId="{F12D9EA3-3F4C-4A25-9EB5-550A70A65AA1}" type="presParOf" srcId="{E0BF2A71-E6B4-40FC-AD46-9667CB073264}" destId="{13237B16-5410-487C-AE77-AE4DFDFF74F6}" srcOrd="4" destOrd="0" presId="urn:microsoft.com/office/officeart/2005/8/layout/vList2"/>
    <dgm:cxn modelId="{3D005BD7-539D-4895-8AA2-A63B9C82B684}" type="presParOf" srcId="{E0BF2A71-E6B4-40FC-AD46-9667CB073264}" destId="{511E56DD-BCE9-41C5-965E-68062C24BF15}" srcOrd="5" destOrd="0" presId="urn:microsoft.com/office/officeart/2005/8/layout/vList2"/>
    <dgm:cxn modelId="{B7FB41B0-D171-442D-A3EB-F0BE985F31B9}" type="presParOf" srcId="{E0BF2A71-E6B4-40FC-AD46-9667CB073264}" destId="{3CC109D0-167F-434F-893D-580B01BC2400}" srcOrd="6" destOrd="0" presId="urn:microsoft.com/office/officeart/2005/8/layout/vList2"/>
    <dgm:cxn modelId="{6E68C4B4-7384-4C78-B9E3-DF185317C844}" type="presParOf" srcId="{E0BF2A71-E6B4-40FC-AD46-9667CB073264}" destId="{6CEB043E-28D0-4C7F-8AF1-ED1D16A63FC0}" srcOrd="7" destOrd="0" presId="urn:microsoft.com/office/officeart/2005/8/layout/vList2"/>
    <dgm:cxn modelId="{09E2720E-D238-4884-9FFE-9060A926A725}" type="presParOf" srcId="{E0BF2A71-E6B4-40FC-AD46-9667CB073264}" destId="{AA151E25-74B8-487B-BCA4-046DF01A6211}" srcOrd="8" destOrd="0" presId="urn:microsoft.com/office/officeart/2005/8/layout/vList2"/>
    <dgm:cxn modelId="{EE58D6C3-C930-47E2-AFA8-9F108D2BB1CE}" type="presParOf" srcId="{E0BF2A71-E6B4-40FC-AD46-9667CB073264}" destId="{D2CCE84F-95C2-4CB1-BE84-FA8ED19D7F14}" srcOrd="9" destOrd="0" presId="urn:microsoft.com/office/officeart/2005/8/layout/vList2"/>
    <dgm:cxn modelId="{45BD441C-D7C4-40E0-A28D-862157637059}" type="presParOf" srcId="{E0BF2A71-E6B4-40FC-AD46-9667CB073264}" destId="{8A7D9C9B-B55B-4A86-A19E-B9030625051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EBCFD2-A7B6-4F73-9575-1CA0D57A6C29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15DE1E-58EE-4650-8742-B7FC8C1B7C0E}">
      <dgm:prSet/>
      <dgm:spPr/>
      <dgm:t>
        <a:bodyPr/>
        <a:lstStyle/>
        <a:p>
          <a:r>
            <a:rPr lang="hr-HR" dirty="0"/>
            <a:t>azbuka</a:t>
          </a:r>
          <a:endParaRPr lang="en-US" dirty="0"/>
        </a:p>
      </dgm:t>
    </dgm:pt>
    <dgm:pt modelId="{86A83418-CF40-48EB-B0AC-70687C0B37F8}" type="parTrans" cxnId="{FE8A5277-07E5-4601-A709-3F9756C5415D}">
      <dgm:prSet/>
      <dgm:spPr/>
      <dgm:t>
        <a:bodyPr/>
        <a:lstStyle/>
        <a:p>
          <a:endParaRPr lang="en-US"/>
        </a:p>
      </dgm:t>
    </dgm:pt>
    <dgm:pt modelId="{3D98DC2D-C54C-48CB-8DF7-75146372E1E4}" type="sibTrans" cxnId="{FE8A5277-07E5-4601-A709-3F9756C5415D}">
      <dgm:prSet/>
      <dgm:spPr/>
      <dgm:t>
        <a:bodyPr/>
        <a:lstStyle/>
        <a:p>
          <a:endParaRPr lang="en-US"/>
        </a:p>
      </dgm:t>
    </dgm:pt>
    <dgm:pt modelId="{872A119D-3B89-4DD0-95D5-52633A02A01E}">
      <dgm:prSet/>
      <dgm:spPr/>
      <dgm:t>
        <a:bodyPr/>
        <a:lstStyle/>
        <a:p>
          <a:r>
            <a:rPr lang="hr-HR"/>
            <a:t>Sastavio ju je Kliment Ohridski u 12. st.</a:t>
          </a:r>
          <a:endParaRPr lang="en-US"/>
        </a:p>
      </dgm:t>
    </dgm:pt>
    <dgm:pt modelId="{2D5FFBA6-5BD9-4A0B-A2AC-CA94FA6017B6}" type="parTrans" cxnId="{1BE9B8A4-05D4-4677-A94E-AE4502076E0C}">
      <dgm:prSet/>
      <dgm:spPr/>
      <dgm:t>
        <a:bodyPr/>
        <a:lstStyle/>
        <a:p>
          <a:endParaRPr lang="en-US"/>
        </a:p>
      </dgm:t>
    </dgm:pt>
    <dgm:pt modelId="{F9E9AB9D-E0B6-45F4-AD3D-CA0442537249}" type="sibTrans" cxnId="{1BE9B8A4-05D4-4677-A94E-AE4502076E0C}">
      <dgm:prSet/>
      <dgm:spPr/>
      <dgm:t>
        <a:bodyPr/>
        <a:lstStyle/>
        <a:p>
          <a:endParaRPr lang="en-US"/>
        </a:p>
      </dgm:t>
    </dgm:pt>
    <dgm:pt modelId="{39E73C95-64FA-4FDE-A53B-D5258CAE0A3F}">
      <dgm:prSet/>
      <dgm:spPr/>
      <dgm:t>
        <a:bodyPr/>
        <a:lstStyle/>
        <a:p>
          <a:r>
            <a:rPr lang="hr-HR" dirty="0" err="1"/>
            <a:t>Povaljska</a:t>
          </a:r>
          <a:r>
            <a:rPr lang="hr-HR" dirty="0"/>
            <a:t> listina, 1250.</a:t>
          </a:r>
        </a:p>
        <a:p>
          <a:r>
            <a:rPr lang="hr-HR" dirty="0"/>
            <a:t> Poljički statut, 1440.</a:t>
          </a:r>
          <a:endParaRPr lang="en-US" dirty="0"/>
        </a:p>
      </dgm:t>
    </dgm:pt>
    <dgm:pt modelId="{6C2A3EED-1EE5-4009-B1CC-B8B6106F8D93}" type="parTrans" cxnId="{5B35A98A-4BC1-4952-8470-01B5D504121A}">
      <dgm:prSet/>
      <dgm:spPr/>
      <dgm:t>
        <a:bodyPr/>
        <a:lstStyle/>
        <a:p>
          <a:endParaRPr lang="en-US"/>
        </a:p>
      </dgm:t>
    </dgm:pt>
    <dgm:pt modelId="{EF0A3710-2400-44E7-A126-8883CCEDFB8A}" type="sibTrans" cxnId="{5B35A98A-4BC1-4952-8470-01B5D504121A}">
      <dgm:prSet/>
      <dgm:spPr/>
      <dgm:t>
        <a:bodyPr/>
        <a:lstStyle/>
        <a:p>
          <a:endParaRPr lang="en-US"/>
        </a:p>
      </dgm:t>
    </dgm:pt>
    <dgm:pt modelId="{C0A64088-474D-4EC0-8228-68EB81389B3F}" type="pres">
      <dgm:prSet presAssocID="{30EBCFD2-A7B6-4F73-9575-1CA0D57A6C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34F4CC-B104-4012-9079-413E519941B6}" type="pres">
      <dgm:prSet presAssocID="{0515DE1E-58EE-4650-8742-B7FC8C1B7C0E}" presName="hierRoot1" presStyleCnt="0"/>
      <dgm:spPr/>
    </dgm:pt>
    <dgm:pt modelId="{030497D4-A32B-4056-8150-3ECD811858CD}" type="pres">
      <dgm:prSet presAssocID="{0515DE1E-58EE-4650-8742-B7FC8C1B7C0E}" presName="composite" presStyleCnt="0"/>
      <dgm:spPr/>
    </dgm:pt>
    <dgm:pt modelId="{040F8062-61FB-40B0-B740-BD5AD9F34EEF}" type="pres">
      <dgm:prSet presAssocID="{0515DE1E-58EE-4650-8742-B7FC8C1B7C0E}" presName="background" presStyleLbl="node0" presStyleIdx="0" presStyleCnt="3"/>
      <dgm:spPr/>
    </dgm:pt>
    <dgm:pt modelId="{7A1F8FF0-1BEC-4B13-AD8A-894046017BD4}" type="pres">
      <dgm:prSet presAssocID="{0515DE1E-58EE-4650-8742-B7FC8C1B7C0E}" presName="text" presStyleLbl="fgAcc0" presStyleIdx="0" presStyleCnt="3">
        <dgm:presLayoutVars>
          <dgm:chPref val="3"/>
        </dgm:presLayoutVars>
      </dgm:prSet>
      <dgm:spPr/>
    </dgm:pt>
    <dgm:pt modelId="{7958BCA1-3BF6-4FA5-94D5-7188218EE139}" type="pres">
      <dgm:prSet presAssocID="{0515DE1E-58EE-4650-8742-B7FC8C1B7C0E}" presName="hierChild2" presStyleCnt="0"/>
      <dgm:spPr/>
    </dgm:pt>
    <dgm:pt modelId="{9104E279-E6B0-4864-A182-5A416D9934AB}" type="pres">
      <dgm:prSet presAssocID="{872A119D-3B89-4DD0-95D5-52633A02A01E}" presName="hierRoot1" presStyleCnt="0"/>
      <dgm:spPr/>
    </dgm:pt>
    <dgm:pt modelId="{D5791CD7-030E-4F90-9FEB-11379D835D53}" type="pres">
      <dgm:prSet presAssocID="{872A119D-3B89-4DD0-95D5-52633A02A01E}" presName="composite" presStyleCnt="0"/>
      <dgm:spPr/>
    </dgm:pt>
    <dgm:pt modelId="{AD126240-FBCB-4588-B789-E221F68598B9}" type="pres">
      <dgm:prSet presAssocID="{872A119D-3B89-4DD0-95D5-52633A02A01E}" presName="background" presStyleLbl="node0" presStyleIdx="1" presStyleCnt="3"/>
      <dgm:spPr/>
    </dgm:pt>
    <dgm:pt modelId="{2C19874C-5F57-487E-8EFA-5E6B91255A1F}" type="pres">
      <dgm:prSet presAssocID="{872A119D-3B89-4DD0-95D5-52633A02A01E}" presName="text" presStyleLbl="fgAcc0" presStyleIdx="1" presStyleCnt="3">
        <dgm:presLayoutVars>
          <dgm:chPref val="3"/>
        </dgm:presLayoutVars>
      </dgm:prSet>
      <dgm:spPr/>
    </dgm:pt>
    <dgm:pt modelId="{F0D77AAC-4717-47F3-A7A3-C1BC1D0BBF9C}" type="pres">
      <dgm:prSet presAssocID="{872A119D-3B89-4DD0-95D5-52633A02A01E}" presName="hierChild2" presStyleCnt="0"/>
      <dgm:spPr/>
    </dgm:pt>
    <dgm:pt modelId="{049F20A3-D4AB-40F4-9E80-57A2A54C1968}" type="pres">
      <dgm:prSet presAssocID="{39E73C95-64FA-4FDE-A53B-D5258CAE0A3F}" presName="hierRoot1" presStyleCnt="0"/>
      <dgm:spPr/>
    </dgm:pt>
    <dgm:pt modelId="{28505DA8-4CA3-453E-85FB-9CE90E8493CC}" type="pres">
      <dgm:prSet presAssocID="{39E73C95-64FA-4FDE-A53B-D5258CAE0A3F}" presName="composite" presStyleCnt="0"/>
      <dgm:spPr/>
    </dgm:pt>
    <dgm:pt modelId="{3543127C-B9AD-431F-963A-A8E457C87D51}" type="pres">
      <dgm:prSet presAssocID="{39E73C95-64FA-4FDE-A53B-D5258CAE0A3F}" presName="background" presStyleLbl="node0" presStyleIdx="2" presStyleCnt="3"/>
      <dgm:spPr/>
    </dgm:pt>
    <dgm:pt modelId="{8E0242EF-0305-4D84-99C8-BA17A6561D03}" type="pres">
      <dgm:prSet presAssocID="{39E73C95-64FA-4FDE-A53B-D5258CAE0A3F}" presName="text" presStyleLbl="fgAcc0" presStyleIdx="2" presStyleCnt="3">
        <dgm:presLayoutVars>
          <dgm:chPref val="3"/>
        </dgm:presLayoutVars>
      </dgm:prSet>
      <dgm:spPr/>
    </dgm:pt>
    <dgm:pt modelId="{59EA1901-2940-4002-AD7D-F24EECA540DF}" type="pres">
      <dgm:prSet presAssocID="{39E73C95-64FA-4FDE-A53B-D5258CAE0A3F}" presName="hierChild2" presStyleCnt="0"/>
      <dgm:spPr/>
    </dgm:pt>
  </dgm:ptLst>
  <dgm:cxnLst>
    <dgm:cxn modelId="{1113D240-3F38-4B80-9F8A-8A78B0A9B20A}" type="presOf" srcId="{30EBCFD2-A7B6-4F73-9575-1CA0D57A6C29}" destId="{C0A64088-474D-4EC0-8228-68EB81389B3F}" srcOrd="0" destOrd="0" presId="urn:microsoft.com/office/officeart/2005/8/layout/hierarchy1"/>
    <dgm:cxn modelId="{BCAD3F6C-F39D-4303-ADA2-A77AD6BB5BAB}" type="presOf" srcId="{872A119D-3B89-4DD0-95D5-52633A02A01E}" destId="{2C19874C-5F57-487E-8EFA-5E6B91255A1F}" srcOrd="0" destOrd="0" presId="urn:microsoft.com/office/officeart/2005/8/layout/hierarchy1"/>
    <dgm:cxn modelId="{FE8A5277-07E5-4601-A709-3F9756C5415D}" srcId="{30EBCFD2-A7B6-4F73-9575-1CA0D57A6C29}" destId="{0515DE1E-58EE-4650-8742-B7FC8C1B7C0E}" srcOrd="0" destOrd="0" parTransId="{86A83418-CF40-48EB-B0AC-70687C0B37F8}" sibTransId="{3D98DC2D-C54C-48CB-8DF7-75146372E1E4}"/>
    <dgm:cxn modelId="{5B35A98A-4BC1-4952-8470-01B5D504121A}" srcId="{30EBCFD2-A7B6-4F73-9575-1CA0D57A6C29}" destId="{39E73C95-64FA-4FDE-A53B-D5258CAE0A3F}" srcOrd="2" destOrd="0" parTransId="{6C2A3EED-1EE5-4009-B1CC-B8B6106F8D93}" sibTransId="{EF0A3710-2400-44E7-A126-8883CCEDFB8A}"/>
    <dgm:cxn modelId="{1BE9B8A4-05D4-4677-A94E-AE4502076E0C}" srcId="{30EBCFD2-A7B6-4F73-9575-1CA0D57A6C29}" destId="{872A119D-3B89-4DD0-95D5-52633A02A01E}" srcOrd="1" destOrd="0" parTransId="{2D5FFBA6-5BD9-4A0B-A2AC-CA94FA6017B6}" sibTransId="{F9E9AB9D-E0B6-45F4-AD3D-CA0442537249}"/>
    <dgm:cxn modelId="{D709C8C0-D985-40F8-A5F8-7A16A78CFCC2}" type="presOf" srcId="{0515DE1E-58EE-4650-8742-B7FC8C1B7C0E}" destId="{7A1F8FF0-1BEC-4B13-AD8A-894046017BD4}" srcOrd="0" destOrd="0" presId="urn:microsoft.com/office/officeart/2005/8/layout/hierarchy1"/>
    <dgm:cxn modelId="{732005C9-46F5-452B-8066-977B9A26ACD6}" type="presOf" srcId="{39E73C95-64FA-4FDE-A53B-D5258CAE0A3F}" destId="{8E0242EF-0305-4D84-99C8-BA17A6561D03}" srcOrd="0" destOrd="0" presId="urn:microsoft.com/office/officeart/2005/8/layout/hierarchy1"/>
    <dgm:cxn modelId="{29D7EBF0-D9FB-4A29-99E3-22256D8096AD}" type="presParOf" srcId="{C0A64088-474D-4EC0-8228-68EB81389B3F}" destId="{7934F4CC-B104-4012-9079-413E519941B6}" srcOrd="0" destOrd="0" presId="urn:microsoft.com/office/officeart/2005/8/layout/hierarchy1"/>
    <dgm:cxn modelId="{EE420620-7C01-4A8B-81BB-12F8F5D3B4BA}" type="presParOf" srcId="{7934F4CC-B104-4012-9079-413E519941B6}" destId="{030497D4-A32B-4056-8150-3ECD811858CD}" srcOrd="0" destOrd="0" presId="urn:microsoft.com/office/officeart/2005/8/layout/hierarchy1"/>
    <dgm:cxn modelId="{34291159-5E9E-4495-8EDD-CD1448151247}" type="presParOf" srcId="{030497D4-A32B-4056-8150-3ECD811858CD}" destId="{040F8062-61FB-40B0-B740-BD5AD9F34EEF}" srcOrd="0" destOrd="0" presId="urn:microsoft.com/office/officeart/2005/8/layout/hierarchy1"/>
    <dgm:cxn modelId="{A0E03ECF-D997-45A4-A541-6D1BB6EE90D4}" type="presParOf" srcId="{030497D4-A32B-4056-8150-3ECD811858CD}" destId="{7A1F8FF0-1BEC-4B13-AD8A-894046017BD4}" srcOrd="1" destOrd="0" presId="urn:microsoft.com/office/officeart/2005/8/layout/hierarchy1"/>
    <dgm:cxn modelId="{7903F60C-84DF-449A-AF84-A40AA52953F5}" type="presParOf" srcId="{7934F4CC-B104-4012-9079-413E519941B6}" destId="{7958BCA1-3BF6-4FA5-94D5-7188218EE139}" srcOrd="1" destOrd="0" presId="urn:microsoft.com/office/officeart/2005/8/layout/hierarchy1"/>
    <dgm:cxn modelId="{AB72A981-93B0-4C07-8F42-1AA28CCD1F19}" type="presParOf" srcId="{C0A64088-474D-4EC0-8228-68EB81389B3F}" destId="{9104E279-E6B0-4864-A182-5A416D9934AB}" srcOrd="1" destOrd="0" presId="urn:microsoft.com/office/officeart/2005/8/layout/hierarchy1"/>
    <dgm:cxn modelId="{B3EF35FE-482C-4CA0-86E4-45D705BFA20D}" type="presParOf" srcId="{9104E279-E6B0-4864-A182-5A416D9934AB}" destId="{D5791CD7-030E-4F90-9FEB-11379D835D53}" srcOrd="0" destOrd="0" presId="urn:microsoft.com/office/officeart/2005/8/layout/hierarchy1"/>
    <dgm:cxn modelId="{A093A804-9BB7-4EA4-86E7-500877BC1A88}" type="presParOf" srcId="{D5791CD7-030E-4F90-9FEB-11379D835D53}" destId="{AD126240-FBCB-4588-B789-E221F68598B9}" srcOrd="0" destOrd="0" presId="urn:microsoft.com/office/officeart/2005/8/layout/hierarchy1"/>
    <dgm:cxn modelId="{B06F46A5-C6F9-4AC3-9EEB-A1FE0E4C1E13}" type="presParOf" srcId="{D5791CD7-030E-4F90-9FEB-11379D835D53}" destId="{2C19874C-5F57-487E-8EFA-5E6B91255A1F}" srcOrd="1" destOrd="0" presId="urn:microsoft.com/office/officeart/2005/8/layout/hierarchy1"/>
    <dgm:cxn modelId="{AE2F3378-C3B5-4F86-99E3-F989429D87D0}" type="presParOf" srcId="{9104E279-E6B0-4864-A182-5A416D9934AB}" destId="{F0D77AAC-4717-47F3-A7A3-C1BC1D0BBF9C}" srcOrd="1" destOrd="0" presId="urn:microsoft.com/office/officeart/2005/8/layout/hierarchy1"/>
    <dgm:cxn modelId="{D77AAE44-4A71-4BF9-82B9-E9561BB2A386}" type="presParOf" srcId="{C0A64088-474D-4EC0-8228-68EB81389B3F}" destId="{049F20A3-D4AB-40F4-9E80-57A2A54C1968}" srcOrd="2" destOrd="0" presId="urn:microsoft.com/office/officeart/2005/8/layout/hierarchy1"/>
    <dgm:cxn modelId="{D08A10AD-6CBD-4A62-AC2F-EFB7BD5CF4A7}" type="presParOf" srcId="{049F20A3-D4AB-40F4-9E80-57A2A54C1968}" destId="{28505DA8-4CA3-453E-85FB-9CE90E8493CC}" srcOrd="0" destOrd="0" presId="urn:microsoft.com/office/officeart/2005/8/layout/hierarchy1"/>
    <dgm:cxn modelId="{68DBF258-58CB-4852-BB59-844BD7F53694}" type="presParOf" srcId="{28505DA8-4CA3-453E-85FB-9CE90E8493CC}" destId="{3543127C-B9AD-431F-963A-A8E457C87D51}" srcOrd="0" destOrd="0" presId="urn:microsoft.com/office/officeart/2005/8/layout/hierarchy1"/>
    <dgm:cxn modelId="{B8853BD7-C456-45D7-9716-7A8D470B24DD}" type="presParOf" srcId="{28505DA8-4CA3-453E-85FB-9CE90E8493CC}" destId="{8E0242EF-0305-4D84-99C8-BA17A6561D03}" srcOrd="1" destOrd="0" presId="urn:microsoft.com/office/officeart/2005/8/layout/hierarchy1"/>
    <dgm:cxn modelId="{43E23D52-06B9-4D7B-B674-CD931D4F5CE3}" type="presParOf" srcId="{049F20A3-D4AB-40F4-9E80-57A2A54C1968}" destId="{59EA1901-2940-4002-AD7D-F24EECA540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8F1894-9AA7-4ABE-8CE6-5CBE4E8ECDD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68BE4B5-B58E-4293-AC8C-89724EA1F5BE}">
      <dgm:prSet phldrT="[Tekst]"/>
      <dgm:spPr/>
      <dgm:t>
        <a:bodyPr/>
        <a:lstStyle/>
        <a:p>
          <a:r>
            <a:rPr lang="hr-HR" dirty="0"/>
            <a:t>TRONARJEČNOST</a:t>
          </a:r>
        </a:p>
      </dgm:t>
    </dgm:pt>
    <dgm:pt modelId="{38734C86-E820-4C61-BB7D-9327440342DB}" type="parTrans" cxnId="{651B922B-0315-4CE8-BFF9-C5509490E584}">
      <dgm:prSet/>
      <dgm:spPr/>
      <dgm:t>
        <a:bodyPr/>
        <a:lstStyle/>
        <a:p>
          <a:endParaRPr lang="hr-HR"/>
        </a:p>
      </dgm:t>
    </dgm:pt>
    <dgm:pt modelId="{6C26349F-3E8F-4DA5-B7D1-FB79AECF80CA}" type="sibTrans" cxnId="{651B922B-0315-4CE8-BFF9-C5509490E584}">
      <dgm:prSet/>
      <dgm:spPr/>
      <dgm:t>
        <a:bodyPr/>
        <a:lstStyle/>
        <a:p>
          <a:endParaRPr lang="hr-HR"/>
        </a:p>
      </dgm:t>
    </dgm:pt>
    <dgm:pt modelId="{0C682B76-769A-4B90-A541-C1DE5694D884}">
      <dgm:prSet phldrT="[Tekst]"/>
      <dgm:spPr/>
      <dgm:t>
        <a:bodyPr/>
        <a:lstStyle/>
        <a:p>
          <a:r>
            <a:rPr lang="hr-HR" dirty="0"/>
            <a:t>ČAKAVSKO</a:t>
          </a:r>
        </a:p>
      </dgm:t>
    </dgm:pt>
    <dgm:pt modelId="{B74B01E1-B4CF-4392-88A0-2E06FEABF52A}" type="parTrans" cxnId="{8DADDC1A-CA08-43D6-AE32-6E6AFA9FF4A2}">
      <dgm:prSet/>
      <dgm:spPr/>
      <dgm:t>
        <a:bodyPr/>
        <a:lstStyle/>
        <a:p>
          <a:endParaRPr lang="hr-HR"/>
        </a:p>
      </dgm:t>
    </dgm:pt>
    <dgm:pt modelId="{599CF0B4-0FA6-455A-8750-A51303DCE367}" type="sibTrans" cxnId="{8DADDC1A-CA08-43D6-AE32-6E6AFA9FF4A2}">
      <dgm:prSet/>
      <dgm:spPr/>
      <dgm:t>
        <a:bodyPr/>
        <a:lstStyle/>
        <a:p>
          <a:endParaRPr lang="hr-HR"/>
        </a:p>
      </dgm:t>
    </dgm:pt>
    <dgm:pt modelId="{512E6381-6301-4995-8722-78BD87BFF3A1}">
      <dgm:prSet phldrT="[Tekst]"/>
      <dgm:spPr/>
      <dgm:t>
        <a:bodyPr/>
        <a:lstStyle/>
        <a:p>
          <a:r>
            <a:rPr lang="hr-HR" dirty="0"/>
            <a:t>KAJKAVSKO</a:t>
          </a:r>
        </a:p>
      </dgm:t>
    </dgm:pt>
    <dgm:pt modelId="{E594684A-D831-4DC2-A4BD-B623D1A9AEFA}" type="parTrans" cxnId="{57B10C59-41D1-425E-8662-ED0EFAF5C418}">
      <dgm:prSet/>
      <dgm:spPr/>
      <dgm:t>
        <a:bodyPr/>
        <a:lstStyle/>
        <a:p>
          <a:endParaRPr lang="hr-HR"/>
        </a:p>
      </dgm:t>
    </dgm:pt>
    <dgm:pt modelId="{C9E43117-8ACC-4EE5-A61B-F1114A9D1587}" type="sibTrans" cxnId="{57B10C59-41D1-425E-8662-ED0EFAF5C418}">
      <dgm:prSet/>
      <dgm:spPr/>
      <dgm:t>
        <a:bodyPr/>
        <a:lstStyle/>
        <a:p>
          <a:endParaRPr lang="hr-HR"/>
        </a:p>
      </dgm:t>
    </dgm:pt>
    <dgm:pt modelId="{6C5DCC4F-94C4-4F1C-A819-57849B721914}">
      <dgm:prSet/>
      <dgm:spPr/>
      <dgm:t>
        <a:bodyPr/>
        <a:lstStyle/>
        <a:p>
          <a:r>
            <a:rPr lang="hr-HR" dirty="0"/>
            <a:t>ŠTOKAVSKO</a:t>
          </a:r>
        </a:p>
      </dgm:t>
    </dgm:pt>
    <dgm:pt modelId="{AA9BE81C-70D0-487B-AE27-061DBF47F5AA}" type="parTrans" cxnId="{5B91925F-6485-468E-AE61-9B1533360A6B}">
      <dgm:prSet/>
      <dgm:spPr/>
      <dgm:t>
        <a:bodyPr/>
        <a:lstStyle/>
        <a:p>
          <a:endParaRPr lang="hr-HR"/>
        </a:p>
      </dgm:t>
    </dgm:pt>
    <dgm:pt modelId="{821EF803-C2B0-4567-AE5A-E7287AC68582}" type="sibTrans" cxnId="{5B91925F-6485-468E-AE61-9B1533360A6B}">
      <dgm:prSet/>
      <dgm:spPr/>
      <dgm:t>
        <a:bodyPr/>
        <a:lstStyle/>
        <a:p>
          <a:endParaRPr lang="hr-HR"/>
        </a:p>
      </dgm:t>
    </dgm:pt>
    <dgm:pt modelId="{41AE2043-51C1-4D82-8BFA-7031E41516BD}" type="pres">
      <dgm:prSet presAssocID="{F08F1894-9AA7-4ABE-8CE6-5CBE4E8ECD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6AF19F-788D-45A5-9550-88F2D869193D}" type="pres">
      <dgm:prSet presAssocID="{068BE4B5-B58E-4293-AC8C-89724EA1F5BE}" presName="vertOne" presStyleCnt="0"/>
      <dgm:spPr/>
    </dgm:pt>
    <dgm:pt modelId="{C01BF0EE-06D2-405E-A377-C097F9757D8F}" type="pres">
      <dgm:prSet presAssocID="{068BE4B5-B58E-4293-AC8C-89724EA1F5BE}" presName="txOne" presStyleLbl="node0" presStyleIdx="0" presStyleCnt="1">
        <dgm:presLayoutVars>
          <dgm:chPref val="3"/>
        </dgm:presLayoutVars>
      </dgm:prSet>
      <dgm:spPr/>
    </dgm:pt>
    <dgm:pt modelId="{675037B2-1158-434A-AC9C-4DB662D71EA6}" type="pres">
      <dgm:prSet presAssocID="{068BE4B5-B58E-4293-AC8C-89724EA1F5BE}" presName="parTransOne" presStyleCnt="0"/>
      <dgm:spPr/>
    </dgm:pt>
    <dgm:pt modelId="{980568E2-E253-4CE4-A208-10D53A748AA7}" type="pres">
      <dgm:prSet presAssocID="{068BE4B5-B58E-4293-AC8C-89724EA1F5BE}" presName="horzOne" presStyleCnt="0"/>
      <dgm:spPr/>
    </dgm:pt>
    <dgm:pt modelId="{536D72F1-1BCF-4503-9844-151EC6D1693F}" type="pres">
      <dgm:prSet presAssocID="{0C682B76-769A-4B90-A541-C1DE5694D884}" presName="vertTwo" presStyleCnt="0"/>
      <dgm:spPr/>
    </dgm:pt>
    <dgm:pt modelId="{E9C401B1-A567-4C58-87AC-7D98378873B8}" type="pres">
      <dgm:prSet presAssocID="{0C682B76-769A-4B90-A541-C1DE5694D884}" presName="txTwo" presStyleLbl="node2" presStyleIdx="0" presStyleCnt="3">
        <dgm:presLayoutVars>
          <dgm:chPref val="3"/>
        </dgm:presLayoutVars>
      </dgm:prSet>
      <dgm:spPr/>
    </dgm:pt>
    <dgm:pt modelId="{BA930963-B228-4B99-AA93-9D3B3B5AF022}" type="pres">
      <dgm:prSet presAssocID="{0C682B76-769A-4B90-A541-C1DE5694D884}" presName="horzTwo" presStyleCnt="0"/>
      <dgm:spPr/>
    </dgm:pt>
    <dgm:pt modelId="{77B9C2ED-79CA-4C11-AF2F-1DF439E194AA}" type="pres">
      <dgm:prSet presAssocID="{599CF0B4-0FA6-455A-8750-A51303DCE367}" presName="sibSpaceTwo" presStyleCnt="0"/>
      <dgm:spPr/>
    </dgm:pt>
    <dgm:pt modelId="{9FB0E4DD-0D36-4B5C-B3C3-D39803844D2C}" type="pres">
      <dgm:prSet presAssocID="{512E6381-6301-4995-8722-78BD87BFF3A1}" presName="vertTwo" presStyleCnt="0"/>
      <dgm:spPr/>
    </dgm:pt>
    <dgm:pt modelId="{D3ECA099-A2C7-4478-B208-81059F1DD564}" type="pres">
      <dgm:prSet presAssocID="{512E6381-6301-4995-8722-78BD87BFF3A1}" presName="txTwo" presStyleLbl="node2" presStyleIdx="1" presStyleCnt="3">
        <dgm:presLayoutVars>
          <dgm:chPref val="3"/>
        </dgm:presLayoutVars>
      </dgm:prSet>
      <dgm:spPr/>
    </dgm:pt>
    <dgm:pt modelId="{08EC79F6-D131-4BCB-90E4-E7E83FF0511D}" type="pres">
      <dgm:prSet presAssocID="{512E6381-6301-4995-8722-78BD87BFF3A1}" presName="horzTwo" presStyleCnt="0"/>
      <dgm:spPr/>
    </dgm:pt>
    <dgm:pt modelId="{FF610800-F1BA-4A28-B171-2C26A586B0D7}" type="pres">
      <dgm:prSet presAssocID="{C9E43117-8ACC-4EE5-A61B-F1114A9D1587}" presName="sibSpaceTwo" presStyleCnt="0"/>
      <dgm:spPr/>
    </dgm:pt>
    <dgm:pt modelId="{B75DA596-9302-4F77-A9B8-77209B6B9EBD}" type="pres">
      <dgm:prSet presAssocID="{6C5DCC4F-94C4-4F1C-A819-57849B721914}" presName="vertTwo" presStyleCnt="0"/>
      <dgm:spPr/>
    </dgm:pt>
    <dgm:pt modelId="{462F9CF7-C826-4D32-AFF0-FA613D138E97}" type="pres">
      <dgm:prSet presAssocID="{6C5DCC4F-94C4-4F1C-A819-57849B721914}" presName="txTwo" presStyleLbl="node2" presStyleIdx="2" presStyleCnt="3">
        <dgm:presLayoutVars>
          <dgm:chPref val="3"/>
        </dgm:presLayoutVars>
      </dgm:prSet>
      <dgm:spPr/>
    </dgm:pt>
    <dgm:pt modelId="{A45F9D9C-EE18-4D78-A9E7-F5BBA3AF5DEB}" type="pres">
      <dgm:prSet presAssocID="{6C5DCC4F-94C4-4F1C-A819-57849B721914}" presName="horzTwo" presStyleCnt="0"/>
      <dgm:spPr/>
    </dgm:pt>
  </dgm:ptLst>
  <dgm:cxnLst>
    <dgm:cxn modelId="{C83FBE1A-47C7-4B9C-8E59-23AE8F78D148}" type="presOf" srcId="{068BE4B5-B58E-4293-AC8C-89724EA1F5BE}" destId="{C01BF0EE-06D2-405E-A377-C097F9757D8F}" srcOrd="0" destOrd="0" presId="urn:microsoft.com/office/officeart/2005/8/layout/hierarchy4"/>
    <dgm:cxn modelId="{8DADDC1A-CA08-43D6-AE32-6E6AFA9FF4A2}" srcId="{068BE4B5-B58E-4293-AC8C-89724EA1F5BE}" destId="{0C682B76-769A-4B90-A541-C1DE5694D884}" srcOrd="0" destOrd="0" parTransId="{B74B01E1-B4CF-4392-88A0-2E06FEABF52A}" sibTransId="{599CF0B4-0FA6-455A-8750-A51303DCE367}"/>
    <dgm:cxn modelId="{C9B4291E-F710-46AD-8F18-45D01657BA57}" type="presOf" srcId="{0C682B76-769A-4B90-A541-C1DE5694D884}" destId="{E9C401B1-A567-4C58-87AC-7D98378873B8}" srcOrd="0" destOrd="0" presId="urn:microsoft.com/office/officeart/2005/8/layout/hierarchy4"/>
    <dgm:cxn modelId="{651B922B-0315-4CE8-BFF9-C5509490E584}" srcId="{F08F1894-9AA7-4ABE-8CE6-5CBE4E8ECDD8}" destId="{068BE4B5-B58E-4293-AC8C-89724EA1F5BE}" srcOrd="0" destOrd="0" parTransId="{38734C86-E820-4C61-BB7D-9327440342DB}" sibTransId="{6C26349F-3E8F-4DA5-B7D1-FB79AECF80CA}"/>
    <dgm:cxn modelId="{D2CD2233-4518-483D-B8E4-492409EE7BDC}" type="presOf" srcId="{F08F1894-9AA7-4ABE-8CE6-5CBE4E8ECDD8}" destId="{41AE2043-51C1-4D82-8BFA-7031E41516BD}" srcOrd="0" destOrd="0" presId="urn:microsoft.com/office/officeart/2005/8/layout/hierarchy4"/>
    <dgm:cxn modelId="{5B91925F-6485-468E-AE61-9B1533360A6B}" srcId="{068BE4B5-B58E-4293-AC8C-89724EA1F5BE}" destId="{6C5DCC4F-94C4-4F1C-A819-57849B721914}" srcOrd="2" destOrd="0" parTransId="{AA9BE81C-70D0-487B-AE27-061DBF47F5AA}" sibTransId="{821EF803-C2B0-4567-AE5A-E7287AC68582}"/>
    <dgm:cxn modelId="{E3CDE043-2375-45B7-B653-9D8875B4F320}" type="presOf" srcId="{6C5DCC4F-94C4-4F1C-A819-57849B721914}" destId="{462F9CF7-C826-4D32-AFF0-FA613D138E97}" srcOrd="0" destOrd="0" presId="urn:microsoft.com/office/officeart/2005/8/layout/hierarchy4"/>
    <dgm:cxn modelId="{57B10C59-41D1-425E-8662-ED0EFAF5C418}" srcId="{068BE4B5-B58E-4293-AC8C-89724EA1F5BE}" destId="{512E6381-6301-4995-8722-78BD87BFF3A1}" srcOrd="1" destOrd="0" parTransId="{E594684A-D831-4DC2-A4BD-B623D1A9AEFA}" sibTransId="{C9E43117-8ACC-4EE5-A61B-F1114A9D1587}"/>
    <dgm:cxn modelId="{E7759D8E-977C-46D7-8E3E-C89AEC6CD6A7}" type="presOf" srcId="{512E6381-6301-4995-8722-78BD87BFF3A1}" destId="{D3ECA099-A2C7-4478-B208-81059F1DD564}" srcOrd="0" destOrd="0" presId="urn:microsoft.com/office/officeart/2005/8/layout/hierarchy4"/>
    <dgm:cxn modelId="{08100014-C72D-4AA5-8FB2-1933E0C7528D}" type="presParOf" srcId="{41AE2043-51C1-4D82-8BFA-7031E41516BD}" destId="{FA6AF19F-788D-45A5-9550-88F2D869193D}" srcOrd="0" destOrd="0" presId="urn:microsoft.com/office/officeart/2005/8/layout/hierarchy4"/>
    <dgm:cxn modelId="{17295E69-AC00-4933-9CF9-26FD1476257D}" type="presParOf" srcId="{FA6AF19F-788D-45A5-9550-88F2D869193D}" destId="{C01BF0EE-06D2-405E-A377-C097F9757D8F}" srcOrd="0" destOrd="0" presId="urn:microsoft.com/office/officeart/2005/8/layout/hierarchy4"/>
    <dgm:cxn modelId="{68C1172F-6F37-450B-939F-190D9A057F9A}" type="presParOf" srcId="{FA6AF19F-788D-45A5-9550-88F2D869193D}" destId="{675037B2-1158-434A-AC9C-4DB662D71EA6}" srcOrd="1" destOrd="0" presId="urn:microsoft.com/office/officeart/2005/8/layout/hierarchy4"/>
    <dgm:cxn modelId="{C18055D7-FD29-489B-82D0-8AB26954C483}" type="presParOf" srcId="{FA6AF19F-788D-45A5-9550-88F2D869193D}" destId="{980568E2-E253-4CE4-A208-10D53A748AA7}" srcOrd="2" destOrd="0" presId="urn:microsoft.com/office/officeart/2005/8/layout/hierarchy4"/>
    <dgm:cxn modelId="{7F0DC419-72BE-4B7E-98C2-4ADD043B8219}" type="presParOf" srcId="{980568E2-E253-4CE4-A208-10D53A748AA7}" destId="{536D72F1-1BCF-4503-9844-151EC6D1693F}" srcOrd="0" destOrd="0" presId="urn:microsoft.com/office/officeart/2005/8/layout/hierarchy4"/>
    <dgm:cxn modelId="{2F23EE25-D979-4810-B79C-5400E2EB3048}" type="presParOf" srcId="{536D72F1-1BCF-4503-9844-151EC6D1693F}" destId="{E9C401B1-A567-4C58-87AC-7D98378873B8}" srcOrd="0" destOrd="0" presId="urn:microsoft.com/office/officeart/2005/8/layout/hierarchy4"/>
    <dgm:cxn modelId="{21DED033-C9C8-4981-9C3B-55675B4072F1}" type="presParOf" srcId="{536D72F1-1BCF-4503-9844-151EC6D1693F}" destId="{BA930963-B228-4B99-AA93-9D3B3B5AF022}" srcOrd="1" destOrd="0" presId="urn:microsoft.com/office/officeart/2005/8/layout/hierarchy4"/>
    <dgm:cxn modelId="{B97DBA27-83FD-4192-9059-8E1E9C4206DF}" type="presParOf" srcId="{980568E2-E253-4CE4-A208-10D53A748AA7}" destId="{77B9C2ED-79CA-4C11-AF2F-1DF439E194AA}" srcOrd="1" destOrd="0" presId="urn:microsoft.com/office/officeart/2005/8/layout/hierarchy4"/>
    <dgm:cxn modelId="{57D5C988-632F-4F09-8F64-FDE80AB204F8}" type="presParOf" srcId="{980568E2-E253-4CE4-A208-10D53A748AA7}" destId="{9FB0E4DD-0D36-4B5C-B3C3-D39803844D2C}" srcOrd="2" destOrd="0" presId="urn:microsoft.com/office/officeart/2005/8/layout/hierarchy4"/>
    <dgm:cxn modelId="{4011FBA1-2CE8-438C-BF8E-E392B5D7F318}" type="presParOf" srcId="{9FB0E4DD-0D36-4B5C-B3C3-D39803844D2C}" destId="{D3ECA099-A2C7-4478-B208-81059F1DD564}" srcOrd="0" destOrd="0" presId="urn:microsoft.com/office/officeart/2005/8/layout/hierarchy4"/>
    <dgm:cxn modelId="{C10F0767-B331-4607-915F-B9D31D037400}" type="presParOf" srcId="{9FB0E4DD-0D36-4B5C-B3C3-D39803844D2C}" destId="{08EC79F6-D131-4BCB-90E4-E7E83FF0511D}" srcOrd="1" destOrd="0" presId="urn:microsoft.com/office/officeart/2005/8/layout/hierarchy4"/>
    <dgm:cxn modelId="{811146BB-E41D-4BD6-AD94-310645957FBE}" type="presParOf" srcId="{980568E2-E253-4CE4-A208-10D53A748AA7}" destId="{FF610800-F1BA-4A28-B171-2C26A586B0D7}" srcOrd="3" destOrd="0" presId="urn:microsoft.com/office/officeart/2005/8/layout/hierarchy4"/>
    <dgm:cxn modelId="{6C4E6C95-8DFC-4018-B039-0AE663B01809}" type="presParOf" srcId="{980568E2-E253-4CE4-A208-10D53A748AA7}" destId="{B75DA596-9302-4F77-A9B8-77209B6B9EBD}" srcOrd="4" destOrd="0" presId="urn:microsoft.com/office/officeart/2005/8/layout/hierarchy4"/>
    <dgm:cxn modelId="{4D3B60A6-0C9E-45E9-9ABE-718CB62991AC}" type="presParOf" srcId="{B75DA596-9302-4F77-A9B8-77209B6B9EBD}" destId="{462F9CF7-C826-4D32-AFF0-FA613D138E97}" srcOrd="0" destOrd="0" presId="urn:microsoft.com/office/officeart/2005/8/layout/hierarchy4"/>
    <dgm:cxn modelId="{59600391-3445-48CB-B1F3-3722DA5BFC24}" type="presParOf" srcId="{B75DA596-9302-4F77-A9B8-77209B6B9EBD}" destId="{A45F9D9C-EE18-4D78-A9E7-F5BBA3AF5DE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A8EBA6-BCCC-48DF-8503-7EF7C4E9BA4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C7FCEFA3-3C59-4F24-927D-7338A3B87B1F}">
      <dgm:prSet phldrT="[Tekst]"/>
      <dgm:spPr/>
      <dgm:t>
        <a:bodyPr/>
        <a:lstStyle/>
        <a:p>
          <a:r>
            <a:rPr lang="hr-HR" dirty="0"/>
            <a:t>ekavski</a:t>
          </a:r>
        </a:p>
      </dgm:t>
    </dgm:pt>
    <dgm:pt modelId="{6F10817A-808E-4DAC-910C-74654E14058C}" type="parTrans" cxnId="{69DB4CB2-4E4C-4F2B-B74F-D4E2FC691A08}">
      <dgm:prSet/>
      <dgm:spPr/>
      <dgm:t>
        <a:bodyPr/>
        <a:lstStyle/>
        <a:p>
          <a:endParaRPr lang="hr-HR"/>
        </a:p>
      </dgm:t>
    </dgm:pt>
    <dgm:pt modelId="{7634CD5D-BDBD-43B7-961F-E08A258C1890}" type="sibTrans" cxnId="{69DB4CB2-4E4C-4F2B-B74F-D4E2FC691A08}">
      <dgm:prSet/>
      <dgm:spPr/>
      <dgm:t>
        <a:bodyPr/>
        <a:lstStyle/>
        <a:p>
          <a:endParaRPr lang="hr-HR"/>
        </a:p>
      </dgm:t>
    </dgm:pt>
    <dgm:pt modelId="{7C8985FB-40D6-450E-9CDD-CF6877AF4653}">
      <dgm:prSet phldrT="[Tekst]"/>
      <dgm:spPr/>
      <dgm:t>
        <a:bodyPr/>
        <a:lstStyle/>
        <a:p>
          <a:r>
            <a:rPr lang="hr-HR" dirty="0"/>
            <a:t>(i)jekavski</a:t>
          </a:r>
        </a:p>
      </dgm:t>
    </dgm:pt>
    <dgm:pt modelId="{E1EDC05F-4FD6-4F7A-BF81-78A678DFCAFF}" type="parTrans" cxnId="{785BB18F-1F53-493F-B98F-252DA27E0CA4}">
      <dgm:prSet/>
      <dgm:spPr/>
      <dgm:t>
        <a:bodyPr/>
        <a:lstStyle/>
        <a:p>
          <a:endParaRPr lang="hr-HR"/>
        </a:p>
      </dgm:t>
    </dgm:pt>
    <dgm:pt modelId="{1C598A37-E781-43F4-9F60-2D9335957105}" type="sibTrans" cxnId="{785BB18F-1F53-493F-B98F-252DA27E0CA4}">
      <dgm:prSet/>
      <dgm:spPr/>
      <dgm:t>
        <a:bodyPr/>
        <a:lstStyle/>
        <a:p>
          <a:endParaRPr lang="hr-HR"/>
        </a:p>
      </dgm:t>
    </dgm:pt>
    <dgm:pt modelId="{A01D788F-4917-4B5B-95DE-EC5FDA796962}">
      <dgm:prSet phldrT="[Tekst]"/>
      <dgm:spPr/>
      <dgm:t>
        <a:bodyPr/>
        <a:lstStyle/>
        <a:p>
          <a:r>
            <a:rPr lang="hr-HR" dirty="0"/>
            <a:t>ikavski</a:t>
          </a:r>
        </a:p>
      </dgm:t>
    </dgm:pt>
    <dgm:pt modelId="{463AFD6D-E7D9-4FE9-AD7C-B5DF17C2A74B}" type="parTrans" cxnId="{91734244-7D23-4F7A-9BB4-64F313881612}">
      <dgm:prSet/>
      <dgm:spPr/>
      <dgm:t>
        <a:bodyPr/>
        <a:lstStyle/>
        <a:p>
          <a:endParaRPr lang="hr-HR"/>
        </a:p>
      </dgm:t>
    </dgm:pt>
    <dgm:pt modelId="{B4146ABA-EDD6-4C67-9D92-1D0532FBBBFA}" type="sibTrans" cxnId="{91734244-7D23-4F7A-9BB4-64F313881612}">
      <dgm:prSet/>
      <dgm:spPr/>
      <dgm:t>
        <a:bodyPr/>
        <a:lstStyle/>
        <a:p>
          <a:endParaRPr lang="hr-HR"/>
        </a:p>
      </dgm:t>
    </dgm:pt>
    <dgm:pt modelId="{280EAAF6-69CA-42B9-8EA8-9C34924CCDD7}" type="pres">
      <dgm:prSet presAssocID="{D8A8EBA6-BCCC-48DF-8503-7EF7C4E9BA4D}" presName="Name0" presStyleCnt="0">
        <dgm:presLayoutVars>
          <dgm:dir/>
          <dgm:resizeHandles val="exact"/>
        </dgm:presLayoutVars>
      </dgm:prSet>
      <dgm:spPr/>
    </dgm:pt>
    <dgm:pt modelId="{1856023C-D294-4684-B8CE-183B5DB69A18}" type="pres">
      <dgm:prSet presAssocID="{D8A8EBA6-BCCC-48DF-8503-7EF7C4E9BA4D}" presName="fgShape" presStyleLbl="fgShp" presStyleIdx="0" presStyleCnt="1"/>
      <dgm:spPr/>
    </dgm:pt>
    <dgm:pt modelId="{4F55CCB3-D8A3-4F3C-AC37-14C6338FEDF7}" type="pres">
      <dgm:prSet presAssocID="{D8A8EBA6-BCCC-48DF-8503-7EF7C4E9BA4D}" presName="linComp" presStyleCnt="0"/>
      <dgm:spPr/>
    </dgm:pt>
    <dgm:pt modelId="{22BED96B-07DE-49C7-A1E2-9D0E5758128C}" type="pres">
      <dgm:prSet presAssocID="{C7FCEFA3-3C59-4F24-927D-7338A3B87B1F}" presName="compNode" presStyleCnt="0"/>
      <dgm:spPr/>
    </dgm:pt>
    <dgm:pt modelId="{2B8417FC-4B3E-4F88-B5FC-A9D482819507}" type="pres">
      <dgm:prSet presAssocID="{C7FCEFA3-3C59-4F24-927D-7338A3B87B1F}" presName="bkgdShape" presStyleLbl="node1" presStyleIdx="0" presStyleCnt="3"/>
      <dgm:spPr/>
    </dgm:pt>
    <dgm:pt modelId="{AF729BEE-11A7-46D4-BCC0-37C096389EF8}" type="pres">
      <dgm:prSet presAssocID="{C7FCEFA3-3C59-4F24-927D-7338A3B87B1F}" presName="nodeTx" presStyleLbl="node1" presStyleIdx="0" presStyleCnt="3">
        <dgm:presLayoutVars>
          <dgm:bulletEnabled val="1"/>
        </dgm:presLayoutVars>
      </dgm:prSet>
      <dgm:spPr/>
    </dgm:pt>
    <dgm:pt modelId="{33FC9948-046C-4628-9F45-8BA4FBF4ACDC}" type="pres">
      <dgm:prSet presAssocID="{C7FCEFA3-3C59-4F24-927D-7338A3B87B1F}" presName="invisiNode" presStyleLbl="node1" presStyleIdx="0" presStyleCnt="3"/>
      <dgm:spPr/>
    </dgm:pt>
    <dgm:pt modelId="{CDCCD18F-A451-41F4-9756-A2AA87868BF9}" type="pres">
      <dgm:prSet presAssocID="{C7FCEFA3-3C59-4F24-927D-7338A3B87B1F}" presName="imagNode" presStyleLbl="fgImgPlace1" presStyleIdx="0" presStyleCnt="3"/>
      <dgm:spPr/>
    </dgm:pt>
    <dgm:pt modelId="{A4151415-16D9-469E-9661-75CC508C3F0E}" type="pres">
      <dgm:prSet presAssocID="{7634CD5D-BDBD-43B7-961F-E08A258C1890}" presName="sibTrans" presStyleLbl="sibTrans2D1" presStyleIdx="0" presStyleCnt="0"/>
      <dgm:spPr/>
    </dgm:pt>
    <dgm:pt modelId="{F1C07E8B-0FB7-4FFC-A2BC-547D02E750F8}" type="pres">
      <dgm:prSet presAssocID="{7C8985FB-40D6-450E-9CDD-CF6877AF4653}" presName="compNode" presStyleCnt="0"/>
      <dgm:spPr/>
    </dgm:pt>
    <dgm:pt modelId="{C1C59352-FB9A-4B82-A34C-B2963B233E67}" type="pres">
      <dgm:prSet presAssocID="{7C8985FB-40D6-450E-9CDD-CF6877AF4653}" presName="bkgdShape" presStyleLbl="node1" presStyleIdx="1" presStyleCnt="3"/>
      <dgm:spPr/>
    </dgm:pt>
    <dgm:pt modelId="{B2ABC0A7-930C-49E6-BD65-FE7DDF4EBEA4}" type="pres">
      <dgm:prSet presAssocID="{7C8985FB-40D6-450E-9CDD-CF6877AF4653}" presName="nodeTx" presStyleLbl="node1" presStyleIdx="1" presStyleCnt="3">
        <dgm:presLayoutVars>
          <dgm:bulletEnabled val="1"/>
        </dgm:presLayoutVars>
      </dgm:prSet>
      <dgm:spPr/>
    </dgm:pt>
    <dgm:pt modelId="{8DD2BE99-FD99-44AE-A1E4-2BB54B877D0E}" type="pres">
      <dgm:prSet presAssocID="{7C8985FB-40D6-450E-9CDD-CF6877AF4653}" presName="invisiNode" presStyleLbl="node1" presStyleIdx="1" presStyleCnt="3"/>
      <dgm:spPr/>
    </dgm:pt>
    <dgm:pt modelId="{70244D3F-7DFB-4E24-8CAE-B6ABD0B87BDD}" type="pres">
      <dgm:prSet presAssocID="{7C8985FB-40D6-450E-9CDD-CF6877AF4653}" presName="imagNode" presStyleLbl="fgImgPlace1" presStyleIdx="1" presStyleCnt="3"/>
      <dgm:spPr/>
    </dgm:pt>
    <dgm:pt modelId="{88BB9002-6B3B-4119-AA85-3C8CA6F464E6}" type="pres">
      <dgm:prSet presAssocID="{1C598A37-E781-43F4-9F60-2D9335957105}" presName="sibTrans" presStyleLbl="sibTrans2D1" presStyleIdx="0" presStyleCnt="0"/>
      <dgm:spPr/>
    </dgm:pt>
    <dgm:pt modelId="{C71C9563-F6D2-4CF5-B712-8F3C7E68713E}" type="pres">
      <dgm:prSet presAssocID="{A01D788F-4917-4B5B-95DE-EC5FDA796962}" presName="compNode" presStyleCnt="0"/>
      <dgm:spPr/>
    </dgm:pt>
    <dgm:pt modelId="{A1E108EE-13B4-49DF-A6CD-E731BDFB02AC}" type="pres">
      <dgm:prSet presAssocID="{A01D788F-4917-4B5B-95DE-EC5FDA796962}" presName="bkgdShape" presStyleLbl="node1" presStyleIdx="2" presStyleCnt="3"/>
      <dgm:spPr/>
    </dgm:pt>
    <dgm:pt modelId="{522EECB8-9833-4095-B13A-1B5BC5028A90}" type="pres">
      <dgm:prSet presAssocID="{A01D788F-4917-4B5B-95DE-EC5FDA796962}" presName="nodeTx" presStyleLbl="node1" presStyleIdx="2" presStyleCnt="3">
        <dgm:presLayoutVars>
          <dgm:bulletEnabled val="1"/>
        </dgm:presLayoutVars>
      </dgm:prSet>
      <dgm:spPr/>
    </dgm:pt>
    <dgm:pt modelId="{2EF29F28-7946-4176-83F5-CC04594C543D}" type="pres">
      <dgm:prSet presAssocID="{A01D788F-4917-4B5B-95DE-EC5FDA796962}" presName="invisiNode" presStyleLbl="node1" presStyleIdx="2" presStyleCnt="3"/>
      <dgm:spPr/>
    </dgm:pt>
    <dgm:pt modelId="{61DCFF4F-0EFF-4FE4-B7B7-7C8F1FAA9A68}" type="pres">
      <dgm:prSet presAssocID="{A01D788F-4917-4B5B-95DE-EC5FDA796962}" presName="imagNode" presStyleLbl="fgImgPlace1" presStyleIdx="2" presStyleCnt="3"/>
      <dgm:spPr/>
    </dgm:pt>
  </dgm:ptLst>
  <dgm:cxnLst>
    <dgm:cxn modelId="{75E40313-1EE5-4D5B-91DE-DB028C5574E1}" type="presOf" srcId="{C7FCEFA3-3C59-4F24-927D-7338A3B87B1F}" destId="{AF729BEE-11A7-46D4-BCC0-37C096389EF8}" srcOrd="1" destOrd="0" presId="urn:microsoft.com/office/officeart/2005/8/layout/hList7"/>
    <dgm:cxn modelId="{6929322C-A118-4078-919D-27EFFF4AE607}" type="presOf" srcId="{7C8985FB-40D6-450E-9CDD-CF6877AF4653}" destId="{B2ABC0A7-930C-49E6-BD65-FE7DDF4EBEA4}" srcOrd="1" destOrd="0" presId="urn:microsoft.com/office/officeart/2005/8/layout/hList7"/>
    <dgm:cxn modelId="{E913A932-CB9F-42FE-B983-F2497ACDC98A}" type="presOf" srcId="{7C8985FB-40D6-450E-9CDD-CF6877AF4653}" destId="{C1C59352-FB9A-4B82-A34C-B2963B233E67}" srcOrd="0" destOrd="0" presId="urn:microsoft.com/office/officeart/2005/8/layout/hList7"/>
    <dgm:cxn modelId="{91734244-7D23-4F7A-9BB4-64F313881612}" srcId="{D8A8EBA6-BCCC-48DF-8503-7EF7C4E9BA4D}" destId="{A01D788F-4917-4B5B-95DE-EC5FDA796962}" srcOrd="2" destOrd="0" parTransId="{463AFD6D-E7D9-4FE9-AD7C-B5DF17C2A74B}" sibTransId="{B4146ABA-EDD6-4C67-9D92-1D0532FBBBFA}"/>
    <dgm:cxn modelId="{DD2F2E54-0EB5-4131-9F05-CAE395EBEC74}" type="presOf" srcId="{A01D788F-4917-4B5B-95DE-EC5FDA796962}" destId="{522EECB8-9833-4095-B13A-1B5BC5028A90}" srcOrd="1" destOrd="0" presId="urn:microsoft.com/office/officeart/2005/8/layout/hList7"/>
    <dgm:cxn modelId="{92EFAC5A-A7EC-4DB2-B0A6-C9253BF781B2}" type="presOf" srcId="{C7FCEFA3-3C59-4F24-927D-7338A3B87B1F}" destId="{2B8417FC-4B3E-4F88-B5FC-A9D482819507}" srcOrd="0" destOrd="0" presId="urn:microsoft.com/office/officeart/2005/8/layout/hList7"/>
    <dgm:cxn modelId="{785BB18F-1F53-493F-B98F-252DA27E0CA4}" srcId="{D8A8EBA6-BCCC-48DF-8503-7EF7C4E9BA4D}" destId="{7C8985FB-40D6-450E-9CDD-CF6877AF4653}" srcOrd="1" destOrd="0" parTransId="{E1EDC05F-4FD6-4F7A-BF81-78A678DFCAFF}" sibTransId="{1C598A37-E781-43F4-9F60-2D9335957105}"/>
    <dgm:cxn modelId="{E3627697-E1B0-4617-98D7-6A9C35538D5B}" type="presOf" srcId="{A01D788F-4917-4B5B-95DE-EC5FDA796962}" destId="{A1E108EE-13B4-49DF-A6CD-E731BDFB02AC}" srcOrd="0" destOrd="0" presId="urn:microsoft.com/office/officeart/2005/8/layout/hList7"/>
    <dgm:cxn modelId="{16887C9A-C356-4813-9F6E-CE0B58FFF8E9}" type="presOf" srcId="{7634CD5D-BDBD-43B7-961F-E08A258C1890}" destId="{A4151415-16D9-469E-9661-75CC508C3F0E}" srcOrd="0" destOrd="0" presId="urn:microsoft.com/office/officeart/2005/8/layout/hList7"/>
    <dgm:cxn modelId="{69DB4CB2-4E4C-4F2B-B74F-D4E2FC691A08}" srcId="{D8A8EBA6-BCCC-48DF-8503-7EF7C4E9BA4D}" destId="{C7FCEFA3-3C59-4F24-927D-7338A3B87B1F}" srcOrd="0" destOrd="0" parTransId="{6F10817A-808E-4DAC-910C-74654E14058C}" sibTransId="{7634CD5D-BDBD-43B7-961F-E08A258C1890}"/>
    <dgm:cxn modelId="{9ABC4EBA-65C8-49AA-9A4E-8E80A87B5314}" type="presOf" srcId="{1C598A37-E781-43F4-9F60-2D9335957105}" destId="{88BB9002-6B3B-4119-AA85-3C8CA6F464E6}" srcOrd="0" destOrd="0" presId="urn:microsoft.com/office/officeart/2005/8/layout/hList7"/>
    <dgm:cxn modelId="{D5505CE2-08EA-4221-9AF9-1277DD057646}" type="presOf" srcId="{D8A8EBA6-BCCC-48DF-8503-7EF7C4E9BA4D}" destId="{280EAAF6-69CA-42B9-8EA8-9C34924CCDD7}" srcOrd="0" destOrd="0" presId="urn:microsoft.com/office/officeart/2005/8/layout/hList7"/>
    <dgm:cxn modelId="{F5EB5348-AC79-4873-9A8D-8F1B985D52EA}" type="presParOf" srcId="{280EAAF6-69CA-42B9-8EA8-9C34924CCDD7}" destId="{1856023C-D294-4684-B8CE-183B5DB69A18}" srcOrd="0" destOrd="0" presId="urn:microsoft.com/office/officeart/2005/8/layout/hList7"/>
    <dgm:cxn modelId="{B1819075-ED47-4AA4-AD73-5FB251ACB1B2}" type="presParOf" srcId="{280EAAF6-69CA-42B9-8EA8-9C34924CCDD7}" destId="{4F55CCB3-D8A3-4F3C-AC37-14C6338FEDF7}" srcOrd="1" destOrd="0" presId="urn:microsoft.com/office/officeart/2005/8/layout/hList7"/>
    <dgm:cxn modelId="{90CAFDE7-B1AB-42A3-9430-8DC77A91DFD2}" type="presParOf" srcId="{4F55CCB3-D8A3-4F3C-AC37-14C6338FEDF7}" destId="{22BED96B-07DE-49C7-A1E2-9D0E5758128C}" srcOrd="0" destOrd="0" presId="urn:microsoft.com/office/officeart/2005/8/layout/hList7"/>
    <dgm:cxn modelId="{41F8F243-D739-4438-ADE0-B5633E13B790}" type="presParOf" srcId="{22BED96B-07DE-49C7-A1E2-9D0E5758128C}" destId="{2B8417FC-4B3E-4F88-B5FC-A9D482819507}" srcOrd="0" destOrd="0" presId="urn:microsoft.com/office/officeart/2005/8/layout/hList7"/>
    <dgm:cxn modelId="{D73E7024-A7EF-4551-BE91-3C6D62B59350}" type="presParOf" srcId="{22BED96B-07DE-49C7-A1E2-9D0E5758128C}" destId="{AF729BEE-11A7-46D4-BCC0-37C096389EF8}" srcOrd="1" destOrd="0" presId="urn:microsoft.com/office/officeart/2005/8/layout/hList7"/>
    <dgm:cxn modelId="{F1E6CCA0-F2AF-4EB1-B77A-840E800BAE65}" type="presParOf" srcId="{22BED96B-07DE-49C7-A1E2-9D0E5758128C}" destId="{33FC9948-046C-4628-9F45-8BA4FBF4ACDC}" srcOrd="2" destOrd="0" presId="urn:microsoft.com/office/officeart/2005/8/layout/hList7"/>
    <dgm:cxn modelId="{7EBEA334-0E69-4060-85EA-9049B11E6E6C}" type="presParOf" srcId="{22BED96B-07DE-49C7-A1E2-9D0E5758128C}" destId="{CDCCD18F-A451-41F4-9756-A2AA87868BF9}" srcOrd="3" destOrd="0" presId="urn:microsoft.com/office/officeart/2005/8/layout/hList7"/>
    <dgm:cxn modelId="{BE999707-81B4-4D7E-A2BB-D0C5ED55BA9F}" type="presParOf" srcId="{4F55CCB3-D8A3-4F3C-AC37-14C6338FEDF7}" destId="{A4151415-16D9-469E-9661-75CC508C3F0E}" srcOrd="1" destOrd="0" presId="urn:microsoft.com/office/officeart/2005/8/layout/hList7"/>
    <dgm:cxn modelId="{1B705474-C393-46A1-B46E-C35FED581226}" type="presParOf" srcId="{4F55CCB3-D8A3-4F3C-AC37-14C6338FEDF7}" destId="{F1C07E8B-0FB7-4FFC-A2BC-547D02E750F8}" srcOrd="2" destOrd="0" presId="urn:microsoft.com/office/officeart/2005/8/layout/hList7"/>
    <dgm:cxn modelId="{6A7E951C-E3D0-41FC-88F6-04E718F08E88}" type="presParOf" srcId="{F1C07E8B-0FB7-4FFC-A2BC-547D02E750F8}" destId="{C1C59352-FB9A-4B82-A34C-B2963B233E67}" srcOrd="0" destOrd="0" presId="urn:microsoft.com/office/officeart/2005/8/layout/hList7"/>
    <dgm:cxn modelId="{CB970058-DD70-4C6F-92F0-1CDDB11D2466}" type="presParOf" srcId="{F1C07E8B-0FB7-4FFC-A2BC-547D02E750F8}" destId="{B2ABC0A7-930C-49E6-BD65-FE7DDF4EBEA4}" srcOrd="1" destOrd="0" presId="urn:microsoft.com/office/officeart/2005/8/layout/hList7"/>
    <dgm:cxn modelId="{4BAB0160-8F97-4446-AE22-A330ABDAA6B8}" type="presParOf" srcId="{F1C07E8B-0FB7-4FFC-A2BC-547D02E750F8}" destId="{8DD2BE99-FD99-44AE-A1E4-2BB54B877D0E}" srcOrd="2" destOrd="0" presId="urn:microsoft.com/office/officeart/2005/8/layout/hList7"/>
    <dgm:cxn modelId="{F7D53FC2-7FC4-4C06-BEA4-D8C3E2173F1A}" type="presParOf" srcId="{F1C07E8B-0FB7-4FFC-A2BC-547D02E750F8}" destId="{70244D3F-7DFB-4E24-8CAE-B6ABD0B87BDD}" srcOrd="3" destOrd="0" presId="urn:microsoft.com/office/officeart/2005/8/layout/hList7"/>
    <dgm:cxn modelId="{75554DF8-50B4-4BED-9F4E-53892CFE4332}" type="presParOf" srcId="{4F55CCB3-D8A3-4F3C-AC37-14C6338FEDF7}" destId="{88BB9002-6B3B-4119-AA85-3C8CA6F464E6}" srcOrd="3" destOrd="0" presId="urn:microsoft.com/office/officeart/2005/8/layout/hList7"/>
    <dgm:cxn modelId="{D1472D61-A37B-44FF-A5AF-7573D28592A1}" type="presParOf" srcId="{4F55CCB3-D8A3-4F3C-AC37-14C6338FEDF7}" destId="{C71C9563-F6D2-4CF5-B712-8F3C7E68713E}" srcOrd="4" destOrd="0" presId="urn:microsoft.com/office/officeart/2005/8/layout/hList7"/>
    <dgm:cxn modelId="{F96214E3-9DEB-412C-AF5F-B87AE8F37A3D}" type="presParOf" srcId="{C71C9563-F6D2-4CF5-B712-8F3C7E68713E}" destId="{A1E108EE-13B4-49DF-A6CD-E731BDFB02AC}" srcOrd="0" destOrd="0" presId="urn:microsoft.com/office/officeart/2005/8/layout/hList7"/>
    <dgm:cxn modelId="{025F7C00-FEF8-4506-9671-4051D73940D4}" type="presParOf" srcId="{C71C9563-F6D2-4CF5-B712-8F3C7E68713E}" destId="{522EECB8-9833-4095-B13A-1B5BC5028A90}" srcOrd="1" destOrd="0" presId="urn:microsoft.com/office/officeart/2005/8/layout/hList7"/>
    <dgm:cxn modelId="{EA40DCD5-7FD7-424A-92E1-27DF1F1B761D}" type="presParOf" srcId="{C71C9563-F6D2-4CF5-B712-8F3C7E68713E}" destId="{2EF29F28-7946-4176-83F5-CC04594C543D}" srcOrd="2" destOrd="0" presId="urn:microsoft.com/office/officeart/2005/8/layout/hList7"/>
    <dgm:cxn modelId="{E61DE170-9D90-4AD2-813B-1B5EA6A101C2}" type="presParOf" srcId="{C71C9563-F6D2-4CF5-B712-8F3C7E68713E}" destId="{61DCFF4F-0EFF-4FE4-B7B7-7C8F1FAA9A6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71DA0-72AE-484D-9165-9E9087626886}">
      <dsp:nvSpPr>
        <dsp:cNvPr id="0" name=""/>
        <dsp:cNvSpPr/>
      </dsp:nvSpPr>
      <dsp:spPr>
        <a:xfrm>
          <a:off x="4057037" y="2668091"/>
          <a:ext cx="665101" cy="1267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550" y="0"/>
              </a:lnTo>
              <a:lnTo>
                <a:pt x="332550" y="1267343"/>
              </a:lnTo>
              <a:lnTo>
                <a:pt x="665101" y="1267343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4353806" y="3265982"/>
        <a:ext cx="71563" cy="71563"/>
      </dsp:txXfrm>
    </dsp:sp>
    <dsp:sp modelId="{627BDC8E-BB20-401C-B4C5-6C2FFAE7B054}">
      <dsp:nvSpPr>
        <dsp:cNvPr id="0" name=""/>
        <dsp:cNvSpPr/>
      </dsp:nvSpPr>
      <dsp:spPr>
        <a:xfrm>
          <a:off x="4057037" y="2622372"/>
          <a:ext cx="665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5101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4372960" y="2651464"/>
        <a:ext cx="33255" cy="33255"/>
      </dsp:txXfrm>
    </dsp:sp>
    <dsp:sp modelId="{6CD65AB9-D17D-408C-BFBD-05EFD05903A0}">
      <dsp:nvSpPr>
        <dsp:cNvPr id="0" name=""/>
        <dsp:cNvSpPr/>
      </dsp:nvSpPr>
      <dsp:spPr>
        <a:xfrm>
          <a:off x="4057037" y="1400748"/>
          <a:ext cx="665101" cy="1267343"/>
        </a:xfrm>
        <a:custGeom>
          <a:avLst/>
          <a:gdLst/>
          <a:ahLst/>
          <a:cxnLst/>
          <a:rect l="0" t="0" r="0" b="0"/>
          <a:pathLst>
            <a:path>
              <a:moveTo>
                <a:pt x="0" y="1267343"/>
              </a:moveTo>
              <a:lnTo>
                <a:pt x="332550" y="1267343"/>
              </a:lnTo>
              <a:lnTo>
                <a:pt x="332550" y="0"/>
              </a:lnTo>
              <a:lnTo>
                <a:pt x="665101" y="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4353806" y="1998638"/>
        <a:ext cx="71563" cy="71563"/>
      </dsp:txXfrm>
    </dsp:sp>
    <dsp:sp modelId="{054D37FA-FA0B-47C0-8C81-FCDD7085BF12}">
      <dsp:nvSpPr>
        <dsp:cNvPr id="0" name=""/>
        <dsp:cNvSpPr/>
      </dsp:nvSpPr>
      <dsp:spPr>
        <a:xfrm rot="16200000">
          <a:off x="611237" y="1890384"/>
          <a:ext cx="5336183" cy="155541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900" kern="1200" dirty="0"/>
            <a:t>TROJEZIČNOST</a:t>
          </a:r>
        </a:p>
      </dsp:txBody>
      <dsp:txXfrm>
        <a:off x="611237" y="1890384"/>
        <a:ext cx="5336183" cy="1555415"/>
      </dsp:txXfrm>
    </dsp:sp>
    <dsp:sp modelId="{96B25D02-9C8D-47AD-94EC-F34506737F7C}">
      <dsp:nvSpPr>
        <dsp:cNvPr id="0" name=""/>
        <dsp:cNvSpPr/>
      </dsp:nvSpPr>
      <dsp:spPr>
        <a:xfrm>
          <a:off x="4722139" y="893810"/>
          <a:ext cx="3325509" cy="10138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latinski</a:t>
          </a:r>
        </a:p>
      </dsp:txBody>
      <dsp:txXfrm>
        <a:off x="4722139" y="893810"/>
        <a:ext cx="3325509" cy="1013874"/>
      </dsp:txXfrm>
    </dsp:sp>
    <dsp:sp modelId="{54A207A7-BC47-41A2-B42F-0B30CC808039}">
      <dsp:nvSpPr>
        <dsp:cNvPr id="0" name=""/>
        <dsp:cNvSpPr/>
      </dsp:nvSpPr>
      <dsp:spPr>
        <a:xfrm>
          <a:off x="4722139" y="2161154"/>
          <a:ext cx="3325509" cy="10138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staroslavenski</a:t>
          </a:r>
        </a:p>
      </dsp:txBody>
      <dsp:txXfrm>
        <a:off x="4722139" y="2161154"/>
        <a:ext cx="3325509" cy="1013874"/>
      </dsp:txXfrm>
    </dsp:sp>
    <dsp:sp modelId="{FA53F222-1711-4749-9EBE-58F1AE44EBD9}">
      <dsp:nvSpPr>
        <dsp:cNvPr id="0" name=""/>
        <dsp:cNvSpPr/>
      </dsp:nvSpPr>
      <dsp:spPr>
        <a:xfrm>
          <a:off x="4722139" y="3428498"/>
          <a:ext cx="3325509" cy="10138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starohrvatski</a:t>
          </a:r>
        </a:p>
      </dsp:txBody>
      <dsp:txXfrm>
        <a:off x="4722139" y="3428498"/>
        <a:ext cx="3325509" cy="1013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3743F-B483-491C-81DE-3D3CCD678193}">
      <dsp:nvSpPr>
        <dsp:cNvPr id="0" name=""/>
        <dsp:cNvSpPr/>
      </dsp:nvSpPr>
      <dsp:spPr>
        <a:xfrm>
          <a:off x="6003" y="1762959"/>
          <a:ext cx="2880873" cy="1440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TROPISMENOST</a:t>
          </a:r>
        </a:p>
      </dsp:txBody>
      <dsp:txXfrm>
        <a:off x="48192" y="1805148"/>
        <a:ext cx="2796495" cy="1356058"/>
      </dsp:txXfrm>
    </dsp:sp>
    <dsp:sp modelId="{FBCC8143-DB3A-4918-921F-2C3CAB60C4B2}">
      <dsp:nvSpPr>
        <dsp:cNvPr id="0" name=""/>
        <dsp:cNvSpPr/>
      </dsp:nvSpPr>
      <dsp:spPr>
        <a:xfrm rot="18289469">
          <a:off x="2454103" y="1628822"/>
          <a:ext cx="2017897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2017897" y="2610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3412604" y="1604478"/>
        <a:ext cx="100894" cy="100894"/>
      </dsp:txXfrm>
    </dsp:sp>
    <dsp:sp modelId="{7040F658-0485-46B8-B9B1-8D1DE9AD19AF}">
      <dsp:nvSpPr>
        <dsp:cNvPr id="0" name=""/>
        <dsp:cNvSpPr/>
      </dsp:nvSpPr>
      <dsp:spPr>
        <a:xfrm>
          <a:off x="4039226" y="106456"/>
          <a:ext cx="2880873" cy="14404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LATINICA</a:t>
          </a:r>
        </a:p>
      </dsp:txBody>
      <dsp:txXfrm>
        <a:off x="4081415" y="148645"/>
        <a:ext cx="2796495" cy="1356058"/>
      </dsp:txXfrm>
    </dsp:sp>
    <dsp:sp modelId="{934B899B-05BD-4E20-A0C5-2790AB4A2444}">
      <dsp:nvSpPr>
        <dsp:cNvPr id="0" name=""/>
        <dsp:cNvSpPr/>
      </dsp:nvSpPr>
      <dsp:spPr>
        <a:xfrm>
          <a:off x="6920100" y="800571"/>
          <a:ext cx="1152349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1152349" y="2610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7467466" y="797866"/>
        <a:ext cx="57617" cy="57617"/>
      </dsp:txXfrm>
    </dsp:sp>
    <dsp:sp modelId="{B3A230A5-F27B-42DC-9CD0-559FA1008AFF}">
      <dsp:nvSpPr>
        <dsp:cNvPr id="0" name=""/>
        <dsp:cNvSpPr/>
      </dsp:nvSpPr>
      <dsp:spPr>
        <a:xfrm>
          <a:off x="8072450" y="106456"/>
          <a:ext cx="2880873" cy="14404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abeceda</a:t>
          </a:r>
        </a:p>
      </dsp:txBody>
      <dsp:txXfrm>
        <a:off x="8114639" y="148645"/>
        <a:ext cx="2796495" cy="1356058"/>
      </dsp:txXfrm>
    </dsp:sp>
    <dsp:sp modelId="{750A5D31-0097-43F0-8CBE-3AD183D973AA}">
      <dsp:nvSpPr>
        <dsp:cNvPr id="0" name=""/>
        <dsp:cNvSpPr/>
      </dsp:nvSpPr>
      <dsp:spPr>
        <a:xfrm>
          <a:off x="2886876" y="2457073"/>
          <a:ext cx="1152349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1152349" y="2610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434243" y="2454368"/>
        <a:ext cx="57617" cy="57617"/>
      </dsp:txXfrm>
    </dsp:sp>
    <dsp:sp modelId="{50A362F6-5815-4ACC-A7FC-C94DB32191EF}">
      <dsp:nvSpPr>
        <dsp:cNvPr id="0" name=""/>
        <dsp:cNvSpPr/>
      </dsp:nvSpPr>
      <dsp:spPr>
        <a:xfrm>
          <a:off x="4039226" y="1762959"/>
          <a:ext cx="2880873" cy="14404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GLAGOLJICA</a:t>
          </a:r>
        </a:p>
      </dsp:txBody>
      <dsp:txXfrm>
        <a:off x="4081415" y="1805148"/>
        <a:ext cx="2796495" cy="1356058"/>
      </dsp:txXfrm>
    </dsp:sp>
    <dsp:sp modelId="{7DCEA3D3-7FD1-485A-864D-69474AE02187}">
      <dsp:nvSpPr>
        <dsp:cNvPr id="0" name=""/>
        <dsp:cNvSpPr/>
      </dsp:nvSpPr>
      <dsp:spPr>
        <a:xfrm>
          <a:off x="6920100" y="2457073"/>
          <a:ext cx="1152349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1152349" y="2610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7467466" y="2454368"/>
        <a:ext cx="57617" cy="57617"/>
      </dsp:txXfrm>
    </dsp:sp>
    <dsp:sp modelId="{5EBB291F-A2F3-4E60-A58C-ABB935502A8A}">
      <dsp:nvSpPr>
        <dsp:cNvPr id="0" name=""/>
        <dsp:cNvSpPr/>
      </dsp:nvSpPr>
      <dsp:spPr>
        <a:xfrm>
          <a:off x="8072450" y="1762959"/>
          <a:ext cx="2880873" cy="14404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azbuka</a:t>
          </a:r>
        </a:p>
      </dsp:txBody>
      <dsp:txXfrm>
        <a:off x="8114639" y="1805148"/>
        <a:ext cx="2796495" cy="1356058"/>
      </dsp:txXfrm>
    </dsp:sp>
    <dsp:sp modelId="{679A40F1-02DD-42E0-972D-378D880EC86D}">
      <dsp:nvSpPr>
        <dsp:cNvPr id="0" name=""/>
        <dsp:cNvSpPr/>
      </dsp:nvSpPr>
      <dsp:spPr>
        <a:xfrm rot="3310531">
          <a:off x="2454103" y="3285325"/>
          <a:ext cx="2017897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2017897" y="2610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3412604" y="3260981"/>
        <a:ext cx="100894" cy="100894"/>
      </dsp:txXfrm>
    </dsp:sp>
    <dsp:sp modelId="{9DC773AC-3E46-4A6D-B72A-C02CEDDCB8C3}">
      <dsp:nvSpPr>
        <dsp:cNvPr id="0" name=""/>
        <dsp:cNvSpPr/>
      </dsp:nvSpPr>
      <dsp:spPr>
        <a:xfrm>
          <a:off x="4039226" y="3419461"/>
          <a:ext cx="2880873" cy="14404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ĆIRILICA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BOSANČICA</a:t>
          </a:r>
        </a:p>
      </dsp:txBody>
      <dsp:txXfrm>
        <a:off x="4081415" y="3461650"/>
        <a:ext cx="2796495" cy="1356058"/>
      </dsp:txXfrm>
    </dsp:sp>
    <dsp:sp modelId="{7CEF95D9-368C-4FB1-AB8F-E3D8B6F3FFD5}">
      <dsp:nvSpPr>
        <dsp:cNvPr id="0" name=""/>
        <dsp:cNvSpPr/>
      </dsp:nvSpPr>
      <dsp:spPr>
        <a:xfrm>
          <a:off x="6920100" y="4113576"/>
          <a:ext cx="1152349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1152349" y="2610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7467466" y="4110871"/>
        <a:ext cx="57617" cy="57617"/>
      </dsp:txXfrm>
    </dsp:sp>
    <dsp:sp modelId="{379A5BB9-5FDC-4603-8C2B-97908297AA30}">
      <dsp:nvSpPr>
        <dsp:cNvPr id="0" name=""/>
        <dsp:cNvSpPr/>
      </dsp:nvSpPr>
      <dsp:spPr>
        <a:xfrm>
          <a:off x="8072450" y="3419461"/>
          <a:ext cx="2880873" cy="14404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azbuka</a:t>
          </a:r>
        </a:p>
      </dsp:txBody>
      <dsp:txXfrm>
        <a:off x="8114639" y="3461650"/>
        <a:ext cx="2796495" cy="1356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A6213-56AF-43E1-817A-5B5A8859ECA1}">
      <dsp:nvSpPr>
        <dsp:cNvPr id="0" name=""/>
        <dsp:cNvSpPr/>
      </dsp:nvSpPr>
      <dsp:spPr>
        <a:xfrm>
          <a:off x="0" y="23152"/>
          <a:ext cx="6290226" cy="1740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Sve knjige tiskane do 1501. nazivaju se inkunabule (prvotisak).</a:t>
          </a:r>
          <a:endParaRPr lang="en-US" sz="3100" kern="1200"/>
        </a:p>
      </dsp:txBody>
      <dsp:txXfrm>
        <a:off x="84987" y="108139"/>
        <a:ext cx="6120252" cy="1570986"/>
      </dsp:txXfrm>
    </dsp:sp>
    <dsp:sp modelId="{9E8B4CAF-E8CE-405C-8405-72D369CFD153}">
      <dsp:nvSpPr>
        <dsp:cNvPr id="0" name=""/>
        <dsp:cNvSpPr/>
      </dsp:nvSpPr>
      <dsp:spPr>
        <a:xfrm>
          <a:off x="0" y="1853392"/>
          <a:ext cx="6290226" cy="1740960"/>
        </a:xfrm>
        <a:prstGeom prst="roundRect">
          <a:avLst/>
        </a:prstGeom>
        <a:gradFill rotWithShape="0">
          <a:gsLst>
            <a:gs pos="0">
              <a:schemeClr val="accent2">
                <a:hueOff val="-1279471"/>
                <a:satOff val="-14424"/>
                <a:lumOff val="176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1279471"/>
                <a:satOff val="-14424"/>
                <a:lumOff val="176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Hrvati imaju 9 inkunabula (5 na glagoljici i 4 na latinici).</a:t>
          </a:r>
          <a:endParaRPr lang="en-US" sz="3100" kern="1200" dirty="0"/>
        </a:p>
      </dsp:txBody>
      <dsp:txXfrm>
        <a:off x="84987" y="1938379"/>
        <a:ext cx="6120252" cy="1570986"/>
      </dsp:txXfrm>
    </dsp:sp>
    <dsp:sp modelId="{49305283-A304-4FA9-9B5A-09AF89B0CD64}">
      <dsp:nvSpPr>
        <dsp:cNvPr id="0" name=""/>
        <dsp:cNvSpPr/>
      </dsp:nvSpPr>
      <dsp:spPr>
        <a:xfrm>
          <a:off x="0" y="3683632"/>
          <a:ext cx="6290226" cy="1740960"/>
        </a:xfrm>
        <a:prstGeom prst="roundRect">
          <a:avLst/>
        </a:prstGeom>
        <a:gradFill rotWithShape="0">
          <a:gsLst>
            <a:gs pos="0">
              <a:schemeClr val="accent2">
                <a:hueOff val="-2558941"/>
                <a:satOff val="-28848"/>
                <a:lumOff val="353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2558941"/>
                <a:satOff val="-28848"/>
                <a:lumOff val="353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Jedini smo narod koji ima inkunabule tiskane na dvama pismima.</a:t>
          </a:r>
          <a:endParaRPr lang="en-US" sz="3100" kern="1200" dirty="0"/>
        </a:p>
      </dsp:txBody>
      <dsp:txXfrm>
        <a:off x="84987" y="3768619"/>
        <a:ext cx="6120252" cy="1570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BEEC8-4D03-49CC-AF86-725279117B18}">
      <dsp:nvSpPr>
        <dsp:cNvPr id="0" name=""/>
        <dsp:cNvSpPr/>
      </dsp:nvSpPr>
      <dsp:spPr>
        <a:xfrm>
          <a:off x="0" y="0"/>
          <a:ext cx="8656320" cy="77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abeceda</a:t>
          </a:r>
          <a:endParaRPr lang="en-US" sz="1700" kern="1200" dirty="0"/>
        </a:p>
      </dsp:txBody>
      <dsp:txXfrm>
        <a:off x="22746" y="22746"/>
        <a:ext cx="7752669" cy="731121"/>
      </dsp:txXfrm>
    </dsp:sp>
    <dsp:sp modelId="{A889BDCF-D1FB-4913-AD18-E0684C285815}">
      <dsp:nvSpPr>
        <dsp:cNvPr id="0" name=""/>
        <dsp:cNvSpPr/>
      </dsp:nvSpPr>
      <dsp:spPr>
        <a:xfrm>
          <a:off x="724966" y="917816"/>
          <a:ext cx="8656320" cy="77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preuzeta iz latinskoga jezika</a:t>
          </a:r>
          <a:endParaRPr lang="en-US" sz="1700" kern="1200" dirty="0"/>
        </a:p>
      </dsp:txBody>
      <dsp:txXfrm>
        <a:off x="747712" y="940562"/>
        <a:ext cx="7381062" cy="731121"/>
      </dsp:txXfrm>
    </dsp:sp>
    <dsp:sp modelId="{73FDF321-AB75-48A5-B588-F8F7AB667B4D}">
      <dsp:nvSpPr>
        <dsp:cNvPr id="0" name=""/>
        <dsp:cNvSpPr/>
      </dsp:nvSpPr>
      <dsp:spPr>
        <a:xfrm>
          <a:off x="1439113" y="1835632"/>
          <a:ext cx="8656320" cy="77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Trpimirov natpis, Branimirov natpis, Red i zakon sestara </a:t>
          </a:r>
          <a:r>
            <a:rPr lang="hr-HR" sz="1700" kern="1200" dirty="0" err="1"/>
            <a:t>dominikanki</a:t>
          </a:r>
          <a:r>
            <a:rPr lang="hr-HR" sz="1700" kern="1200" dirty="0"/>
            <a:t>, Šibenska molitva ili Gospina pohvala -  prvi hrvatski pjesnički tekst</a:t>
          </a:r>
          <a:endParaRPr lang="en-US" sz="1700" kern="1200" dirty="0"/>
        </a:p>
      </dsp:txBody>
      <dsp:txXfrm>
        <a:off x="1461859" y="1858378"/>
        <a:ext cx="7391882" cy="731121"/>
      </dsp:txXfrm>
    </dsp:sp>
    <dsp:sp modelId="{C26D272B-FBAC-4D05-8009-5BE4E605F6FE}">
      <dsp:nvSpPr>
        <dsp:cNvPr id="0" name=""/>
        <dsp:cNvSpPr/>
      </dsp:nvSpPr>
      <dsp:spPr>
        <a:xfrm>
          <a:off x="2164079" y="2753448"/>
          <a:ext cx="8656320" cy="77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Prva latinična inkunabula: Lekcionar fra Bernarda Splićanina</a:t>
          </a:r>
          <a:endParaRPr lang="en-US" sz="1700" kern="1200"/>
        </a:p>
      </dsp:txBody>
      <dsp:txXfrm>
        <a:off x="2186825" y="2776194"/>
        <a:ext cx="7381062" cy="731121"/>
      </dsp:txXfrm>
    </dsp:sp>
    <dsp:sp modelId="{DD14C4DA-A79C-4F65-9245-5821514782F3}">
      <dsp:nvSpPr>
        <dsp:cNvPr id="0" name=""/>
        <dsp:cNvSpPr/>
      </dsp:nvSpPr>
      <dsp:spPr>
        <a:xfrm>
          <a:off x="8151521" y="594815"/>
          <a:ext cx="504798" cy="50479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265101" y="594815"/>
        <a:ext cx="277638" cy="379860"/>
      </dsp:txXfrm>
    </dsp:sp>
    <dsp:sp modelId="{FA6F2199-8879-49EA-834F-EDD6B38ADDBC}">
      <dsp:nvSpPr>
        <dsp:cNvPr id="0" name=""/>
        <dsp:cNvSpPr/>
      </dsp:nvSpPr>
      <dsp:spPr>
        <a:xfrm>
          <a:off x="8876487" y="1512631"/>
          <a:ext cx="504798" cy="50479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990067" y="1512631"/>
        <a:ext cx="277638" cy="379860"/>
      </dsp:txXfrm>
    </dsp:sp>
    <dsp:sp modelId="{3E189266-7CF9-4886-AC13-F44942D46510}">
      <dsp:nvSpPr>
        <dsp:cNvPr id="0" name=""/>
        <dsp:cNvSpPr/>
      </dsp:nvSpPr>
      <dsp:spPr>
        <a:xfrm>
          <a:off x="9590634" y="2430447"/>
          <a:ext cx="504798" cy="50479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704214" y="2430447"/>
        <a:ext cx="277638" cy="379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2DC1B-6368-42A5-90C1-9D5B141375C7}">
      <dsp:nvSpPr>
        <dsp:cNvPr id="0" name=""/>
        <dsp:cNvSpPr/>
      </dsp:nvSpPr>
      <dsp:spPr>
        <a:xfrm>
          <a:off x="0" y="16195"/>
          <a:ext cx="6403994" cy="79450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azbuka</a:t>
          </a:r>
          <a:endParaRPr lang="en-US" sz="2000" kern="1200" dirty="0"/>
        </a:p>
      </dsp:txBody>
      <dsp:txXfrm>
        <a:off x="38784" y="54979"/>
        <a:ext cx="6326426" cy="716935"/>
      </dsp:txXfrm>
    </dsp:sp>
    <dsp:sp modelId="{0B4502AC-8844-4CA7-93A0-6D8419BE0655}">
      <dsp:nvSpPr>
        <dsp:cNvPr id="0" name=""/>
        <dsp:cNvSpPr/>
      </dsp:nvSpPr>
      <dsp:spPr>
        <a:xfrm>
          <a:off x="0" y="868298"/>
          <a:ext cx="6403994" cy="794503"/>
        </a:xfrm>
        <a:prstGeom prst="roundRect">
          <a:avLst/>
        </a:prstGeom>
        <a:gradFill rotWithShape="0">
          <a:gsLst>
            <a:gs pos="0">
              <a:schemeClr val="accent5">
                <a:hueOff val="-235782"/>
                <a:satOff val="1962"/>
                <a:lumOff val="-517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235782"/>
                <a:satOff val="1962"/>
                <a:lumOff val="-517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prema grčkom alfabetu</a:t>
          </a:r>
          <a:endParaRPr lang="en-US" sz="2000" kern="1200" dirty="0"/>
        </a:p>
      </dsp:txBody>
      <dsp:txXfrm>
        <a:off x="38784" y="907082"/>
        <a:ext cx="6326426" cy="716935"/>
      </dsp:txXfrm>
    </dsp:sp>
    <dsp:sp modelId="{13237B16-5410-487C-AE77-AE4DFDFF74F6}">
      <dsp:nvSpPr>
        <dsp:cNvPr id="0" name=""/>
        <dsp:cNvSpPr/>
      </dsp:nvSpPr>
      <dsp:spPr>
        <a:xfrm>
          <a:off x="0" y="1720401"/>
          <a:ext cx="6403994" cy="794503"/>
        </a:xfrm>
        <a:prstGeom prst="roundRect">
          <a:avLst/>
        </a:prstGeom>
        <a:gradFill rotWithShape="0">
          <a:gsLst>
            <a:gs pos="0">
              <a:schemeClr val="accent5">
                <a:hueOff val="-471564"/>
                <a:satOff val="3924"/>
                <a:lumOff val="-1035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471564"/>
                <a:satOff val="3924"/>
                <a:lumOff val="-1035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Sastavio ju je Konstantin Filozof u 9. st. (obla; 38 slova).</a:t>
          </a:r>
          <a:endParaRPr lang="en-US" sz="2000" kern="1200" dirty="0"/>
        </a:p>
      </dsp:txBody>
      <dsp:txXfrm>
        <a:off x="38784" y="1759185"/>
        <a:ext cx="6326426" cy="716935"/>
      </dsp:txXfrm>
    </dsp:sp>
    <dsp:sp modelId="{3CC109D0-167F-434F-893D-580B01BC2400}">
      <dsp:nvSpPr>
        <dsp:cNvPr id="0" name=""/>
        <dsp:cNvSpPr/>
      </dsp:nvSpPr>
      <dsp:spPr>
        <a:xfrm>
          <a:off x="0" y="2572504"/>
          <a:ext cx="6403994" cy="794503"/>
        </a:xfrm>
        <a:prstGeom prst="roundRect">
          <a:avLst/>
        </a:prstGeom>
        <a:gradFill rotWithShape="0">
          <a:gsLst>
            <a:gs pos="0">
              <a:schemeClr val="accent5">
                <a:hueOff val="-707346"/>
                <a:satOff val="5886"/>
                <a:lumOff val="-15529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707346"/>
                <a:satOff val="5886"/>
                <a:lumOff val="-15529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Uglata glagoljica nastala u Hrvatskoj</a:t>
          </a:r>
          <a:endParaRPr lang="en-US" sz="2000" kern="1200"/>
        </a:p>
      </dsp:txBody>
      <dsp:txXfrm>
        <a:off x="38784" y="2611288"/>
        <a:ext cx="6326426" cy="716935"/>
      </dsp:txXfrm>
    </dsp:sp>
    <dsp:sp modelId="{AA151E25-74B8-487B-BCA4-046DF01A6211}">
      <dsp:nvSpPr>
        <dsp:cNvPr id="0" name=""/>
        <dsp:cNvSpPr/>
      </dsp:nvSpPr>
      <dsp:spPr>
        <a:xfrm>
          <a:off x="0" y="3424607"/>
          <a:ext cx="6403994" cy="794503"/>
        </a:xfrm>
        <a:prstGeom prst="roundRect">
          <a:avLst/>
        </a:prstGeom>
        <a:gradFill rotWithShape="0">
          <a:gsLst>
            <a:gs pos="0">
              <a:schemeClr val="accent5">
                <a:hueOff val="-943129"/>
                <a:satOff val="7848"/>
                <a:lumOff val="-2070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943129"/>
                <a:satOff val="7848"/>
                <a:lumOff val="-2070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Bašćanska ploča, 1100; Vinodolski zakonik, 1288; Istarski razvod, 1323; Hrvojev misal, 1403./1404.</a:t>
          </a:r>
          <a:endParaRPr lang="en-US" sz="2000" kern="1200" dirty="0"/>
        </a:p>
      </dsp:txBody>
      <dsp:txXfrm>
        <a:off x="38784" y="3463391"/>
        <a:ext cx="6326426" cy="716935"/>
      </dsp:txXfrm>
    </dsp:sp>
    <dsp:sp modelId="{8A7D9C9B-B55B-4A86-A19E-B9030625051B}">
      <dsp:nvSpPr>
        <dsp:cNvPr id="0" name=""/>
        <dsp:cNvSpPr/>
      </dsp:nvSpPr>
      <dsp:spPr>
        <a:xfrm>
          <a:off x="0" y="4276710"/>
          <a:ext cx="6403994" cy="794503"/>
        </a:xfrm>
        <a:prstGeom prst="roundRect">
          <a:avLst/>
        </a:prstGeom>
        <a:gradFill rotWithShape="0">
          <a:gsLst>
            <a:gs pos="0">
              <a:schemeClr val="accent5">
                <a:hueOff val="-1178911"/>
                <a:satOff val="9810"/>
                <a:lumOff val="-2588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1178911"/>
                <a:satOff val="9810"/>
                <a:lumOff val="-2588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Prva glagoljična inkunabula: </a:t>
          </a:r>
          <a:r>
            <a:rPr lang="hr-HR" sz="2000" b="1" kern="1200"/>
            <a:t>Misal po zakonu rimskoga dvora, 1483</a:t>
          </a:r>
          <a:r>
            <a:rPr lang="hr-HR" sz="2000" kern="1200"/>
            <a:t>.</a:t>
          </a:r>
          <a:endParaRPr lang="en-US" sz="2000" kern="1200"/>
        </a:p>
      </dsp:txBody>
      <dsp:txXfrm>
        <a:off x="38784" y="4315494"/>
        <a:ext cx="6326426" cy="716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F8062-61FB-40B0-B740-BD5AD9F34EEF}">
      <dsp:nvSpPr>
        <dsp:cNvPr id="0" name=""/>
        <dsp:cNvSpPr/>
      </dsp:nvSpPr>
      <dsp:spPr>
        <a:xfrm>
          <a:off x="0" y="638187"/>
          <a:ext cx="3043237" cy="193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1F8FF0-1BEC-4B13-AD8A-894046017BD4}">
      <dsp:nvSpPr>
        <dsp:cNvPr id="0" name=""/>
        <dsp:cNvSpPr/>
      </dsp:nvSpPr>
      <dsp:spPr>
        <a:xfrm>
          <a:off x="338137" y="959418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azbuka</a:t>
          </a:r>
          <a:endParaRPr lang="en-US" sz="2600" kern="1200" dirty="0"/>
        </a:p>
      </dsp:txBody>
      <dsp:txXfrm>
        <a:off x="394737" y="1016018"/>
        <a:ext cx="2930037" cy="1819255"/>
      </dsp:txXfrm>
    </dsp:sp>
    <dsp:sp modelId="{AD126240-FBCB-4588-B789-E221F68598B9}">
      <dsp:nvSpPr>
        <dsp:cNvPr id="0" name=""/>
        <dsp:cNvSpPr/>
      </dsp:nvSpPr>
      <dsp:spPr>
        <a:xfrm>
          <a:off x="3719512" y="638187"/>
          <a:ext cx="3043237" cy="193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19874C-5F57-487E-8EFA-5E6B91255A1F}">
      <dsp:nvSpPr>
        <dsp:cNvPr id="0" name=""/>
        <dsp:cNvSpPr/>
      </dsp:nvSpPr>
      <dsp:spPr>
        <a:xfrm>
          <a:off x="4057650" y="959418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Sastavio ju je Kliment Ohridski u 12. st.</a:t>
          </a:r>
          <a:endParaRPr lang="en-US" sz="2600" kern="1200"/>
        </a:p>
      </dsp:txBody>
      <dsp:txXfrm>
        <a:off x="4114250" y="1016018"/>
        <a:ext cx="2930037" cy="1819255"/>
      </dsp:txXfrm>
    </dsp:sp>
    <dsp:sp modelId="{3543127C-B9AD-431F-963A-A8E457C87D51}">
      <dsp:nvSpPr>
        <dsp:cNvPr id="0" name=""/>
        <dsp:cNvSpPr/>
      </dsp:nvSpPr>
      <dsp:spPr>
        <a:xfrm>
          <a:off x="7439025" y="638187"/>
          <a:ext cx="3043237" cy="193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0242EF-0305-4D84-99C8-BA17A6561D03}">
      <dsp:nvSpPr>
        <dsp:cNvPr id="0" name=""/>
        <dsp:cNvSpPr/>
      </dsp:nvSpPr>
      <dsp:spPr>
        <a:xfrm>
          <a:off x="7777162" y="959418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 err="1"/>
            <a:t>Povaljska</a:t>
          </a:r>
          <a:r>
            <a:rPr lang="hr-HR" sz="2600" kern="1200" dirty="0"/>
            <a:t> listina, 1250.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 Poljički statut, 1440.</a:t>
          </a:r>
          <a:endParaRPr lang="en-US" sz="2600" kern="1200" dirty="0"/>
        </a:p>
      </dsp:txBody>
      <dsp:txXfrm>
        <a:off x="7833762" y="1016018"/>
        <a:ext cx="2930037" cy="18192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BF0EE-06D2-405E-A377-C097F9757D8F}">
      <dsp:nvSpPr>
        <dsp:cNvPr id="0" name=""/>
        <dsp:cNvSpPr/>
      </dsp:nvSpPr>
      <dsp:spPr>
        <a:xfrm>
          <a:off x="3888" y="383"/>
          <a:ext cx="10812622" cy="2174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500" kern="1200" dirty="0"/>
            <a:t>TRONARJEČNOST</a:t>
          </a:r>
        </a:p>
      </dsp:txBody>
      <dsp:txXfrm>
        <a:off x="67575" y="64070"/>
        <a:ext cx="10685248" cy="2047070"/>
      </dsp:txXfrm>
    </dsp:sp>
    <dsp:sp modelId="{E9C401B1-A567-4C58-87AC-7D98378873B8}">
      <dsp:nvSpPr>
        <dsp:cNvPr id="0" name=""/>
        <dsp:cNvSpPr/>
      </dsp:nvSpPr>
      <dsp:spPr>
        <a:xfrm>
          <a:off x="3888" y="2459159"/>
          <a:ext cx="3413075" cy="2174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ČAKAVSKO</a:t>
          </a:r>
        </a:p>
      </dsp:txBody>
      <dsp:txXfrm>
        <a:off x="67575" y="2522846"/>
        <a:ext cx="3285701" cy="2047070"/>
      </dsp:txXfrm>
    </dsp:sp>
    <dsp:sp modelId="{D3ECA099-A2C7-4478-B208-81059F1DD564}">
      <dsp:nvSpPr>
        <dsp:cNvPr id="0" name=""/>
        <dsp:cNvSpPr/>
      </dsp:nvSpPr>
      <dsp:spPr>
        <a:xfrm>
          <a:off x="3703662" y="2459159"/>
          <a:ext cx="3413075" cy="2174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KAJKAVSKO</a:t>
          </a:r>
        </a:p>
      </dsp:txBody>
      <dsp:txXfrm>
        <a:off x="3767349" y="2522846"/>
        <a:ext cx="3285701" cy="2047070"/>
      </dsp:txXfrm>
    </dsp:sp>
    <dsp:sp modelId="{462F9CF7-C826-4D32-AFF0-FA613D138E97}">
      <dsp:nvSpPr>
        <dsp:cNvPr id="0" name=""/>
        <dsp:cNvSpPr/>
      </dsp:nvSpPr>
      <dsp:spPr>
        <a:xfrm>
          <a:off x="7403436" y="2459159"/>
          <a:ext cx="3413075" cy="2174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ŠTOKAVSKO</a:t>
          </a:r>
        </a:p>
      </dsp:txBody>
      <dsp:txXfrm>
        <a:off x="7467123" y="2522846"/>
        <a:ext cx="3285701" cy="20470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417FC-4B3E-4F88-B5FC-A9D482819507}">
      <dsp:nvSpPr>
        <dsp:cNvPr id="0" name=""/>
        <dsp:cNvSpPr/>
      </dsp:nvSpPr>
      <dsp:spPr>
        <a:xfrm>
          <a:off x="2271" y="0"/>
          <a:ext cx="3534593" cy="4024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/>
            <a:t>ekavski</a:t>
          </a:r>
        </a:p>
      </dsp:txBody>
      <dsp:txXfrm>
        <a:off x="2271" y="1609725"/>
        <a:ext cx="3534593" cy="1609725"/>
      </dsp:txXfrm>
    </dsp:sp>
    <dsp:sp modelId="{CDCCD18F-A451-41F4-9756-A2AA87868BF9}">
      <dsp:nvSpPr>
        <dsp:cNvPr id="0" name=""/>
        <dsp:cNvSpPr/>
      </dsp:nvSpPr>
      <dsp:spPr>
        <a:xfrm>
          <a:off x="1099520" y="241458"/>
          <a:ext cx="1340096" cy="13400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59352-FB9A-4B82-A34C-B2963B233E67}">
      <dsp:nvSpPr>
        <dsp:cNvPr id="0" name=""/>
        <dsp:cNvSpPr/>
      </dsp:nvSpPr>
      <dsp:spPr>
        <a:xfrm>
          <a:off x="3642903" y="0"/>
          <a:ext cx="3534593" cy="4024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/>
            <a:t>(i)jekavski</a:t>
          </a:r>
        </a:p>
      </dsp:txBody>
      <dsp:txXfrm>
        <a:off x="3642903" y="1609725"/>
        <a:ext cx="3534593" cy="1609725"/>
      </dsp:txXfrm>
    </dsp:sp>
    <dsp:sp modelId="{70244D3F-7DFB-4E24-8CAE-B6ABD0B87BDD}">
      <dsp:nvSpPr>
        <dsp:cNvPr id="0" name=""/>
        <dsp:cNvSpPr/>
      </dsp:nvSpPr>
      <dsp:spPr>
        <a:xfrm>
          <a:off x="4740151" y="241458"/>
          <a:ext cx="1340096" cy="13400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108EE-13B4-49DF-A6CD-E731BDFB02AC}">
      <dsp:nvSpPr>
        <dsp:cNvPr id="0" name=""/>
        <dsp:cNvSpPr/>
      </dsp:nvSpPr>
      <dsp:spPr>
        <a:xfrm>
          <a:off x="7283534" y="0"/>
          <a:ext cx="3534593" cy="4024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/>
            <a:t>ikavski</a:t>
          </a:r>
        </a:p>
      </dsp:txBody>
      <dsp:txXfrm>
        <a:off x="7283534" y="1609725"/>
        <a:ext cx="3534593" cy="1609725"/>
      </dsp:txXfrm>
    </dsp:sp>
    <dsp:sp modelId="{61DCFF4F-0EFF-4FE4-B7B7-7C8F1FAA9A68}">
      <dsp:nvSpPr>
        <dsp:cNvPr id="0" name=""/>
        <dsp:cNvSpPr/>
      </dsp:nvSpPr>
      <dsp:spPr>
        <a:xfrm>
          <a:off x="8380783" y="241458"/>
          <a:ext cx="1340096" cy="13400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6023C-D294-4684-B8CE-183B5DB69A18}">
      <dsp:nvSpPr>
        <dsp:cNvPr id="0" name=""/>
        <dsp:cNvSpPr/>
      </dsp:nvSpPr>
      <dsp:spPr>
        <a:xfrm>
          <a:off x="432815" y="3219450"/>
          <a:ext cx="9954768" cy="60364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Datoteka:Ba%C5%A1ka_tablet.wa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FIMr3L-HGE" TargetMode="External"/><Relationship Id="rId4" Type="http://schemas.openxmlformats.org/officeDocument/2006/relationships/hyperlink" Target="https://www.youtube.com/watch?v=2Ow0sFm1Y0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agoljica.hr/?pr=i&amp;id=1383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FF9F7E-22C7-40C3-8F1C-6EA3BFD47E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POČETCI HRVATSKE PISMENOSTI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DB3C57E-8C87-4481-8B0D-3234516D4D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HRVATSKI JEZIK</a:t>
            </a:r>
          </a:p>
        </p:txBody>
      </p:sp>
    </p:spTree>
    <p:extLst>
      <p:ext uri="{BB962C8B-B14F-4D97-AF65-F5344CB8AC3E}">
        <p14:creationId xmlns:p14="http://schemas.microsoft.com/office/powerpoint/2010/main" val="123453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DCD49B11-FB52-4A66-A725-F159608E5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45477"/>
              </p:ext>
            </p:extLst>
          </p:nvPr>
        </p:nvGraphicFramePr>
        <p:xfrm>
          <a:off x="685800" y="1584251"/>
          <a:ext cx="10820400" cy="4633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200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228E2C-79B3-4730-AA28-5CF69F358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HRVATSKI GOVORI</a:t>
            </a: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12E2469D-1549-4CF7-BABD-7E44D02801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478354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31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7EC14F-7AC3-4703-A405-3DA0F3CF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BAŠĆANSKA PLOČA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065701F-BAFD-443C-B437-5581F9A2E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2371725"/>
            <a:ext cx="4286250" cy="242887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BD49FAF-04F5-4139-91AB-31DC86D73C7A}"/>
              </a:ext>
            </a:extLst>
          </p:cNvPr>
          <p:cNvSpPr txBox="1"/>
          <p:nvPr/>
        </p:nvSpPr>
        <p:spPr>
          <a:xfrm>
            <a:off x="1104900" y="511492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3"/>
              </a:rPr>
              <a:t>TEKST BAŠĆANSKE PLOČE</a:t>
            </a:r>
          </a:p>
          <a:p>
            <a:r>
              <a:rPr lang="hr-HR" dirty="0">
                <a:hlinkClick r:id="rId3"/>
              </a:rPr>
              <a:t>https://hr.wikipedia.org/wiki/Datoteka:Ba%C5%A1ka_tablet.wav</a:t>
            </a:r>
            <a:r>
              <a:rPr lang="hr-HR" dirty="0"/>
              <a:t>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DFC225B-E448-45FA-BB60-C2BF3D7D9585}"/>
              </a:ext>
            </a:extLst>
          </p:cNvPr>
          <p:cNvSpPr txBox="1"/>
          <p:nvPr/>
        </p:nvSpPr>
        <p:spPr>
          <a:xfrm>
            <a:off x="5994646" y="2371725"/>
            <a:ext cx="48804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4"/>
              </a:rPr>
              <a:t>TV KALENDAR</a:t>
            </a:r>
          </a:p>
          <a:p>
            <a:r>
              <a:rPr lang="hr-HR" dirty="0">
                <a:hlinkClick r:id="rId4"/>
              </a:rPr>
              <a:t>https://www.youtube.com/watch?v=2Ow0sFm1Y04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 </a:t>
            </a:r>
            <a:r>
              <a:rPr lang="hr-HR" dirty="0">
                <a:hlinkClick r:id="rId5"/>
              </a:rPr>
              <a:t>https://www.youtube.com/watch?v=oFIMr3L-HGE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578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9FA519-A1B3-493D-AA06-B060ED0A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542" y="329367"/>
            <a:ext cx="8610600" cy="1293028"/>
          </a:xfrm>
        </p:spPr>
        <p:txBody>
          <a:bodyPr/>
          <a:lstStyle/>
          <a:p>
            <a:r>
              <a:rPr lang="hr-HR" dirty="0"/>
              <a:t>SADRŽAJ BAŠĆANSKE PLOČE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1F0259-51E5-40D9-8DAD-16B476560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2396"/>
            <a:ext cx="10820400" cy="4596290"/>
          </a:xfrm>
        </p:spPr>
        <p:txBody>
          <a:bodyPr>
            <a:normAutofit/>
          </a:bodyPr>
          <a:lstStyle/>
          <a:p>
            <a:r>
              <a:rPr lang="hr-HR" dirty="0"/>
              <a:t>invokacija (zazivanje Boga)</a:t>
            </a:r>
          </a:p>
          <a:p>
            <a:r>
              <a:rPr lang="hr-HR" dirty="0"/>
              <a:t>zapis opata </a:t>
            </a:r>
            <a:r>
              <a:rPr lang="hr-HR" dirty="0" err="1"/>
              <a:t>Držihe</a:t>
            </a:r>
            <a:r>
              <a:rPr lang="hr-HR" dirty="0"/>
              <a:t> u prvom licu kojim tvrdi da je hrvatski kralj Zvonimir poklonio crkvi svete Lucije zemljište za što navodi svjedoke</a:t>
            </a:r>
          </a:p>
          <a:p>
            <a:r>
              <a:rPr lang="hr-HR" dirty="0"/>
              <a:t>riječi protiv onih koji bi darovanje zanijekali</a:t>
            </a:r>
          </a:p>
          <a:p>
            <a:r>
              <a:rPr lang="hr-HR" dirty="0"/>
              <a:t>obveza redovnika te crkve koji neka mole za darovatelje i svjedoke</a:t>
            </a:r>
          </a:p>
          <a:p>
            <a:r>
              <a:rPr lang="hr-HR" dirty="0"/>
              <a:t>zapis opata </a:t>
            </a:r>
            <a:r>
              <a:rPr lang="hr-HR" dirty="0" err="1"/>
              <a:t>Dobrovita</a:t>
            </a:r>
            <a:r>
              <a:rPr lang="hr-HR" dirty="0"/>
              <a:t> u prvom licu koji govori da je on sagradio tu crkvu sa svojih devetero redovničke braće za vrijeme kneza Kosmata</a:t>
            </a:r>
          </a:p>
          <a:p>
            <a:r>
              <a:rPr lang="hr-HR" dirty="0"/>
              <a:t>zapis u kojem se navodi da su u to vrijeme "</a:t>
            </a:r>
            <a:r>
              <a:rPr lang="hr-HR" dirty="0" err="1"/>
              <a:t>Mikula</a:t>
            </a:r>
            <a:r>
              <a:rPr lang="hr-HR" dirty="0"/>
              <a:t> v Otočcu" i "Sveta Lucija" bili ujedinjeni</a:t>
            </a:r>
          </a:p>
          <a:p>
            <a:r>
              <a:rPr lang="hr-HR" dirty="0"/>
              <a:t>Iz sadržaja se može zaključiti da je tekst sastavljen od više dijelova koji nisu nastali u istom razdoblju, nego u rasponu upravljanja barem dvaju opata, </a:t>
            </a:r>
            <a:r>
              <a:rPr lang="hr-HR" dirty="0" err="1"/>
              <a:t>Držihe</a:t>
            </a:r>
            <a:r>
              <a:rPr lang="hr-HR" dirty="0"/>
              <a:t> i </a:t>
            </a:r>
            <a:r>
              <a:rPr lang="hr-HR" dirty="0" err="1"/>
              <a:t>Dobrovita</a:t>
            </a:r>
            <a:r>
              <a:rPr lang="hr-H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218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919FE3-7E8C-4895-B826-006C0028D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48" y="276101"/>
            <a:ext cx="6250619" cy="1293028"/>
          </a:xfrm>
        </p:spPr>
        <p:txBody>
          <a:bodyPr/>
          <a:lstStyle/>
          <a:p>
            <a:r>
              <a:rPr lang="hr-HR" dirty="0"/>
              <a:t>BAŠĆANSKA PLOČA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67EA8A-D255-405A-94D8-86E61DF4B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05017"/>
            <a:ext cx="10820400" cy="5344357"/>
          </a:xfrm>
        </p:spPr>
        <p:txBody>
          <a:bodyPr/>
          <a:lstStyle/>
          <a:p>
            <a:r>
              <a:rPr lang="hr-HR" dirty="0"/>
              <a:t>Bašćanska ploča je darovnica kojom kralj Zvonimir benediktincima daruje zemljište za gradnju crve sv. Lucije.</a:t>
            </a:r>
          </a:p>
          <a:p>
            <a:r>
              <a:rPr lang="hr-HR" dirty="0"/>
              <a:t>Nastala je oko 1100 godine u Jurandvoru kod Baške na otoku Krku.</a:t>
            </a:r>
          </a:p>
          <a:p>
            <a:r>
              <a:rPr lang="hr-HR" dirty="0"/>
              <a:t>Bašćansku ploču pronašao je župnik Petar Dorčić ugrađenu u pod crkve 1851. godine te upozorio Ivana Kukuljevića Sakcinskog, koji ju je predstavio znanosti.</a:t>
            </a:r>
          </a:p>
          <a:p>
            <a:r>
              <a:rPr lang="hr-HR" dirty="0"/>
              <a:t>Napisali su je opat </a:t>
            </a:r>
            <a:r>
              <a:rPr lang="hr-HR" dirty="0" err="1"/>
              <a:t>Držiha</a:t>
            </a:r>
            <a:r>
              <a:rPr lang="hr-HR" dirty="0"/>
              <a:t> i </a:t>
            </a:r>
            <a:r>
              <a:rPr lang="hr-HR" dirty="0" err="1"/>
              <a:t>Dobrovit</a:t>
            </a:r>
            <a:r>
              <a:rPr lang="hr-HR" dirty="0"/>
              <a:t>.</a:t>
            </a:r>
          </a:p>
          <a:p>
            <a:r>
              <a:rPr lang="hr-HR" dirty="0"/>
              <a:t>Gornjim rubom ukrašena je s ornamentalnim motivom loze.</a:t>
            </a:r>
          </a:p>
          <a:p>
            <a:r>
              <a:rPr lang="hr-HR" dirty="0"/>
              <a:t>Pisana je u 13 redaka prijelaznim oblikom glagoljice (od oble k uglatoj),na hrvatskome jeziku, uklesan u kamen (bijeli vapnenac) debljine 8 cm, visok 99 cm, a širok 197 cm (402 slova – 107 riječi), teška oko 800 kg</a:t>
            </a:r>
          </a:p>
          <a:p>
            <a:r>
              <a:rPr lang="hr-HR" dirty="0"/>
              <a:t>Bila je dijelom oltarne pregrade u crkvi sv. Lucije.</a:t>
            </a:r>
          </a:p>
          <a:p>
            <a:r>
              <a:rPr lang="hr-HR" dirty="0"/>
              <a:t>Čuva se u HAZU.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325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7A66EC-627F-4BEC-AA78-D2C7204E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270" y="664241"/>
            <a:ext cx="8610600" cy="1295400"/>
          </a:xfrm>
        </p:spPr>
        <p:txBody>
          <a:bodyPr/>
          <a:lstStyle/>
          <a:p>
            <a:r>
              <a:rPr lang="hr-HR" dirty="0"/>
              <a:t>BAŠĆANSKA PLOČA</a:t>
            </a:r>
            <a:br>
              <a:rPr lang="hr-HR" dirty="0"/>
            </a:br>
            <a:r>
              <a:rPr lang="hr-HR" dirty="0"/>
              <a:t>značenja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B5EA811-2815-430E-9D8C-C0C8AA002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1683" y="1548795"/>
            <a:ext cx="2041861" cy="823912"/>
          </a:xfrm>
        </p:spPr>
        <p:txBody>
          <a:bodyPr/>
          <a:lstStyle/>
          <a:p>
            <a:r>
              <a:rPr lang="hr-HR" dirty="0"/>
              <a:t>povijesno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3BD2884-1E41-4A03-8913-057E2153E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474" y="2548184"/>
            <a:ext cx="2428768" cy="3086019"/>
          </a:xfrm>
        </p:spPr>
        <p:txBody>
          <a:bodyPr>
            <a:noAutofit/>
          </a:bodyPr>
          <a:lstStyle/>
          <a:p>
            <a:r>
              <a:rPr lang="hr-HR" sz="1800" dirty="0"/>
              <a:t>Prvi se put na hrvatskome jeziku spominje ime hrvatskoga kalja.</a:t>
            </a:r>
          </a:p>
          <a:p>
            <a:r>
              <a:rPr lang="hr-HR" sz="1800" dirty="0"/>
              <a:t>Kvarnersko područje bilo je u granicama Zvonimirove Hrvatske</a:t>
            </a:r>
          </a:p>
          <a:p>
            <a:r>
              <a:rPr lang="hr-HR" sz="1800" dirty="0"/>
              <a:t>Dani kneza Kosmata</a:t>
            </a:r>
          </a:p>
        </p:txBody>
      </p:sp>
      <p:sp>
        <p:nvSpPr>
          <p:cNvPr id="7" name="Rezervirano mjesto teksta 2">
            <a:extLst>
              <a:ext uri="{FF2B5EF4-FFF2-40B4-BE49-F238E27FC236}">
                <a16:creationId xmlns:a16="http://schemas.microsoft.com/office/drawing/2014/main" id="{60EF053C-FB8B-4C78-93E5-B925E1846253}"/>
              </a:ext>
            </a:extLst>
          </p:cNvPr>
          <p:cNvSpPr txBox="1">
            <a:spLocks/>
          </p:cNvSpPr>
          <p:nvPr/>
        </p:nvSpPr>
        <p:spPr>
          <a:xfrm>
            <a:off x="3386812" y="1548795"/>
            <a:ext cx="2041861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vjersko</a:t>
            </a:r>
          </a:p>
        </p:txBody>
      </p:sp>
      <p:sp>
        <p:nvSpPr>
          <p:cNvPr id="8" name="Rezervirano mjesto teksta 2">
            <a:extLst>
              <a:ext uri="{FF2B5EF4-FFF2-40B4-BE49-F238E27FC236}">
                <a16:creationId xmlns:a16="http://schemas.microsoft.com/office/drawing/2014/main" id="{02C9EA12-6B88-40B9-B2D1-F6CA630A1A89}"/>
              </a:ext>
            </a:extLst>
          </p:cNvPr>
          <p:cNvSpPr txBox="1">
            <a:spLocks/>
          </p:cNvSpPr>
          <p:nvPr/>
        </p:nvSpPr>
        <p:spPr>
          <a:xfrm>
            <a:off x="5488208" y="1581982"/>
            <a:ext cx="2041861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pravno</a:t>
            </a:r>
          </a:p>
        </p:txBody>
      </p:sp>
      <p:sp>
        <p:nvSpPr>
          <p:cNvPr id="9" name="Rezervirano mjesto teksta 2">
            <a:extLst>
              <a:ext uri="{FF2B5EF4-FFF2-40B4-BE49-F238E27FC236}">
                <a16:creationId xmlns:a16="http://schemas.microsoft.com/office/drawing/2014/main" id="{42A64DAE-141E-458E-B3DB-B31F938A186D}"/>
              </a:ext>
            </a:extLst>
          </p:cNvPr>
          <p:cNvSpPr txBox="1">
            <a:spLocks/>
          </p:cNvSpPr>
          <p:nvPr/>
        </p:nvSpPr>
        <p:spPr>
          <a:xfrm>
            <a:off x="7600767" y="1961860"/>
            <a:ext cx="2041861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književno</a:t>
            </a:r>
          </a:p>
        </p:txBody>
      </p:sp>
      <p:sp>
        <p:nvSpPr>
          <p:cNvPr id="10" name="Rezervirano mjesto teksta 2">
            <a:extLst>
              <a:ext uri="{FF2B5EF4-FFF2-40B4-BE49-F238E27FC236}">
                <a16:creationId xmlns:a16="http://schemas.microsoft.com/office/drawing/2014/main" id="{2294EC5C-02F7-445F-A508-9A770B12B81B}"/>
              </a:ext>
            </a:extLst>
          </p:cNvPr>
          <p:cNvSpPr txBox="1">
            <a:spLocks/>
          </p:cNvSpPr>
          <p:nvPr/>
        </p:nvSpPr>
        <p:spPr>
          <a:xfrm>
            <a:off x="9794665" y="1959641"/>
            <a:ext cx="2041861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jezično</a:t>
            </a:r>
          </a:p>
        </p:txBody>
      </p:sp>
      <p:sp>
        <p:nvSpPr>
          <p:cNvPr id="11" name="Rezervirano mjesto sadržaja 3">
            <a:extLst>
              <a:ext uri="{FF2B5EF4-FFF2-40B4-BE49-F238E27FC236}">
                <a16:creationId xmlns:a16="http://schemas.microsoft.com/office/drawing/2014/main" id="{03562304-FB7C-4184-8FF9-00D2DC8E5108}"/>
              </a:ext>
            </a:extLst>
          </p:cNvPr>
          <p:cNvSpPr txBox="1">
            <a:spLocks/>
          </p:cNvSpPr>
          <p:nvPr/>
        </p:nvSpPr>
        <p:spPr>
          <a:xfrm>
            <a:off x="2936279" y="2783553"/>
            <a:ext cx="2202403" cy="3086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Opat </a:t>
            </a:r>
            <a:r>
              <a:rPr lang="hr-HR" sz="1800" dirty="0" err="1"/>
              <a:t>Držiha</a:t>
            </a:r>
            <a:r>
              <a:rPr lang="hr-HR" sz="1800" dirty="0"/>
              <a:t> i </a:t>
            </a:r>
            <a:r>
              <a:rPr lang="hr-HR" sz="1800" dirty="0" err="1"/>
              <a:t>Dobrovit</a:t>
            </a:r>
            <a:endParaRPr lang="hr-HR" sz="1800" dirty="0"/>
          </a:p>
          <a:p>
            <a:r>
              <a:rPr lang="hr-HR" sz="1800" dirty="0"/>
              <a:t>12 apostola</a:t>
            </a:r>
          </a:p>
          <a:p>
            <a:r>
              <a:rPr lang="hr-HR" sz="1800" dirty="0"/>
              <a:t>4 evanđelista</a:t>
            </a:r>
          </a:p>
          <a:p>
            <a:r>
              <a:rPr lang="hr-HR" sz="1800" dirty="0"/>
              <a:t>Hrvati su kršćani - katolici</a:t>
            </a:r>
          </a:p>
        </p:txBody>
      </p:sp>
      <p:sp>
        <p:nvSpPr>
          <p:cNvPr id="12" name="Rezervirano mjesto sadržaja 3">
            <a:extLst>
              <a:ext uri="{FF2B5EF4-FFF2-40B4-BE49-F238E27FC236}">
                <a16:creationId xmlns:a16="http://schemas.microsoft.com/office/drawing/2014/main" id="{8B93CBDB-1210-473D-8F7D-793896C9C923}"/>
              </a:ext>
            </a:extLst>
          </p:cNvPr>
          <p:cNvSpPr txBox="1">
            <a:spLocks/>
          </p:cNvSpPr>
          <p:nvPr/>
        </p:nvSpPr>
        <p:spPr>
          <a:xfrm>
            <a:off x="5318830" y="2757218"/>
            <a:ext cx="2101788" cy="366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darovnica kralja Zvonimira</a:t>
            </a:r>
          </a:p>
          <a:p>
            <a:r>
              <a:rPr lang="hr-HR" sz="1800" dirty="0"/>
              <a:t>navedeni svjedoci: Desimir – župan Krbave, Martin u Lici, </a:t>
            </a:r>
            <a:r>
              <a:rPr lang="hr-HR" sz="1800" dirty="0" err="1"/>
              <a:t>Pribineža</a:t>
            </a:r>
            <a:r>
              <a:rPr lang="hr-HR" sz="1800" dirty="0"/>
              <a:t> – poslanik u Vinodolu i Jakov na otoku</a:t>
            </a:r>
          </a:p>
        </p:txBody>
      </p:sp>
      <p:sp>
        <p:nvSpPr>
          <p:cNvPr id="13" name="Rezervirano mjesto sadržaja 3">
            <a:extLst>
              <a:ext uri="{FF2B5EF4-FFF2-40B4-BE49-F238E27FC236}">
                <a16:creationId xmlns:a16="http://schemas.microsoft.com/office/drawing/2014/main" id="{E4E89167-8557-4036-9D3D-BB2200702D3C}"/>
              </a:ext>
            </a:extLst>
          </p:cNvPr>
          <p:cNvSpPr txBox="1">
            <a:spLocks/>
          </p:cNvSpPr>
          <p:nvPr/>
        </p:nvSpPr>
        <p:spPr>
          <a:xfrm>
            <a:off x="7492338" y="3160748"/>
            <a:ext cx="2101788" cy="3086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prvi cjeloviti spomenik hrvatske pismenosti</a:t>
            </a:r>
          </a:p>
        </p:txBody>
      </p:sp>
      <p:sp>
        <p:nvSpPr>
          <p:cNvPr id="14" name="Rezervirano mjesto sadržaja 3">
            <a:extLst>
              <a:ext uri="{FF2B5EF4-FFF2-40B4-BE49-F238E27FC236}">
                <a16:creationId xmlns:a16="http://schemas.microsoft.com/office/drawing/2014/main" id="{C300D0DF-9AF3-4503-8B7F-9A13DF380DC6}"/>
              </a:ext>
            </a:extLst>
          </p:cNvPr>
          <p:cNvSpPr txBox="1">
            <a:spLocks/>
          </p:cNvSpPr>
          <p:nvPr/>
        </p:nvSpPr>
        <p:spPr>
          <a:xfrm>
            <a:off x="9642628" y="3160748"/>
            <a:ext cx="2101788" cy="3086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pisan na hrvatskome jeziku hrvatskim pismom (glagoljica)</a:t>
            </a:r>
          </a:p>
        </p:txBody>
      </p:sp>
    </p:spTree>
    <p:extLst>
      <p:ext uri="{BB962C8B-B14F-4D97-AF65-F5344CB8AC3E}">
        <p14:creationId xmlns:p14="http://schemas.microsoft.com/office/powerpoint/2010/main" val="69447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1FC09B6-EBC7-4E9B-B53B-F81F41860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8394" y="5802125"/>
            <a:ext cx="5334000" cy="672418"/>
          </a:xfrm>
        </p:spPr>
        <p:txBody>
          <a:bodyPr/>
          <a:lstStyle/>
          <a:p>
            <a:r>
              <a:rPr lang="hr-HR" dirty="0"/>
              <a:t>Pripremila Vanja Selak, prof.</a:t>
            </a:r>
          </a:p>
        </p:txBody>
      </p:sp>
    </p:spTree>
    <p:extLst>
      <p:ext uri="{BB962C8B-B14F-4D97-AF65-F5344CB8AC3E}">
        <p14:creationId xmlns:p14="http://schemas.microsoft.com/office/powerpoint/2010/main" val="346007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A90930-4117-42E3-B9BA-785001EF2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0"/>
          <a:stretch/>
        </p:blipFill>
        <p:spPr>
          <a:xfrm>
            <a:off x="0" y="4038601"/>
            <a:ext cx="4636008" cy="28194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CB33135-7C31-4DC1-87BC-D3A5A89C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hr-HR" sz="3600"/>
              <a:t>POČETCI HRVATSKOGA JEZIKA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12BDD0-3BF1-42AB-BE3C-96FBBB21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825" y="987287"/>
            <a:ext cx="6786845" cy="4697895"/>
          </a:xfrm>
        </p:spPr>
        <p:txBody>
          <a:bodyPr anchor="ctr">
            <a:normAutofit/>
          </a:bodyPr>
          <a:lstStyle/>
          <a:p>
            <a:r>
              <a:rPr lang="hr-HR" sz="1800" dirty="0"/>
              <a:t>Hrvati su se na ovim prostorima od svojih početaka koristili TRIMA JEZICIMA I TRIMA PISMIMA.</a:t>
            </a:r>
          </a:p>
          <a:p>
            <a:endParaRPr lang="hr-HR" sz="1800" dirty="0"/>
          </a:p>
          <a:p>
            <a:pPr lvl="1"/>
            <a:r>
              <a:rPr lang="hr-HR" sz="1800" dirty="0"/>
              <a:t>JEZICI: latinski, starocrkvenoslavenski, starohrvatski</a:t>
            </a:r>
          </a:p>
          <a:p>
            <a:pPr marL="457200" lvl="1" indent="0">
              <a:buNone/>
            </a:pPr>
            <a:endParaRPr lang="hr-HR" sz="1800" dirty="0"/>
          </a:p>
          <a:p>
            <a:pPr lvl="1"/>
            <a:r>
              <a:rPr lang="hr-HR" sz="1800" dirty="0"/>
              <a:t>PISMA: latinica, glagoljica, hrvatska ćirilica/bosančica</a:t>
            </a:r>
          </a:p>
        </p:txBody>
      </p:sp>
    </p:spTree>
    <p:extLst>
      <p:ext uri="{BB962C8B-B14F-4D97-AF65-F5344CB8AC3E}">
        <p14:creationId xmlns:p14="http://schemas.microsoft.com/office/powerpoint/2010/main" val="361120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BDF57D0F-E3FD-494C-B95B-3B04FB50CB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295653"/>
              </p:ext>
            </p:extLst>
          </p:nvPr>
        </p:nvGraphicFramePr>
        <p:xfrm>
          <a:off x="956931" y="882503"/>
          <a:ext cx="10549270" cy="533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516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1C2C2074-2141-45BE-A46E-A77226E029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780543"/>
              </p:ext>
            </p:extLst>
          </p:nvPr>
        </p:nvGraphicFramePr>
        <p:xfrm>
          <a:off x="619759" y="1252330"/>
          <a:ext cx="10959327" cy="4966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409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12CC1C37-8BC7-4374-8300-E73C36915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C82757-F96F-41CB-B2B8-49689F43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37F53D-999D-4551-B3F8-064DBF315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C99389-A1E4-4A6F-BF8E-9013FF049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C11AFE8-EF9C-4D1C-8A3A-4EB21A3A6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inkunabula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id="{1BCAFE16-C3E7-01CB-538E-EEA4A6AB1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369312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9426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1EF5A5-D080-4041-B5A9-0635987F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INKUNABULE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EB4340-16CC-4E8D-AD0C-B04657AFF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MISAL PO ZAKONU RIMSKOGA DVORA, 1483.</a:t>
            </a:r>
          </a:p>
          <a:p>
            <a:r>
              <a:rPr lang="hr-HR" dirty="0">
                <a:hlinkClick r:id="rId2"/>
              </a:rPr>
              <a:t>https://glagoljica.hr/?pr=i&amp;id=13837</a:t>
            </a:r>
            <a:r>
              <a:rPr lang="hr-HR" dirty="0"/>
              <a:t> </a:t>
            </a:r>
          </a:p>
          <a:p>
            <a:r>
              <a:rPr lang="hr-HR" dirty="0"/>
              <a:t>Hrvatski prvotisak – tiskana je samo 28 godina nakon tiskanja Biblije, prve tiskane knjige (1455. – izum tiskarskoga stroja – J. Gutenberg)</a:t>
            </a:r>
          </a:p>
        </p:txBody>
      </p:sp>
    </p:spTree>
    <p:extLst>
      <p:ext uri="{BB962C8B-B14F-4D97-AF65-F5344CB8AC3E}">
        <p14:creationId xmlns:p14="http://schemas.microsoft.com/office/powerpoint/2010/main" val="214388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C46756-2DC6-4315-9481-22055D04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hr-HR"/>
              <a:t>LATINICA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80611B30-3A17-8558-6DC9-6BAF6DF57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349770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16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FF51E2-169D-4F85-A842-E8413F664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2A6FF-057A-4920-923D-05A12E99E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E36BAEB-5C55-41FE-887F-69D0DBDA7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hr-HR" sz="3200" dirty="0"/>
              <a:t>glagoljica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1A50AD0C-A8D1-1027-89FD-25D90700FB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354551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429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4E8F5A-021E-4FA0-9A98-2553B546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hr-HR" dirty="0"/>
              <a:t>ĆIRILICA/BOSANČICA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907753EF-54D0-F65B-AB1F-FDDD270246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13265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1160610"/>
      </p:ext>
    </p:extLst>
  </p:cSld>
  <p:clrMapOvr>
    <a:masterClrMapping/>
  </p:clrMapOvr>
</p:sld>
</file>

<file path=ppt/theme/theme1.xml><?xml version="1.0" encoding="utf-8"?>
<a:theme xmlns:a="http://schemas.openxmlformats.org/drawingml/2006/main" name="Isparavanj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TM04033937[[fn=Isparavanje]]</Template>
  <TotalTime>266</TotalTime>
  <Words>678</Words>
  <Application>Microsoft Office PowerPoint</Application>
  <PresentationFormat>Široki zaslon</PresentationFormat>
  <Paragraphs>96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Isparavanje</vt:lpstr>
      <vt:lpstr>POČETCI HRVATSKE PISMENOSTI</vt:lpstr>
      <vt:lpstr>POČETCI HRVATSKOGA JEZIKA</vt:lpstr>
      <vt:lpstr>PowerPoint prezentacija</vt:lpstr>
      <vt:lpstr>PowerPoint prezentacija</vt:lpstr>
      <vt:lpstr>inkunabula</vt:lpstr>
      <vt:lpstr>INKUNABULE</vt:lpstr>
      <vt:lpstr>LATINICA</vt:lpstr>
      <vt:lpstr>glagoljica</vt:lpstr>
      <vt:lpstr>ĆIRILICA/BOSANČICA</vt:lpstr>
      <vt:lpstr>PowerPoint prezentacija</vt:lpstr>
      <vt:lpstr>HRVATSKI GOVORI</vt:lpstr>
      <vt:lpstr>BAŠĆANSKA PLOČA</vt:lpstr>
      <vt:lpstr>SADRŽAJ BAŠĆANSKE PLOČE</vt:lpstr>
      <vt:lpstr>BAŠĆANSKA PLOČA</vt:lpstr>
      <vt:lpstr>BAŠĆANSKA PLOČA značenja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POČETCI HRVATSKE PISMENOSTI</dc:title>
  <dc:creator>Vanja</dc:creator>
  <cp:lastModifiedBy>Vanja Selak</cp:lastModifiedBy>
  <cp:revision>3</cp:revision>
  <dcterms:created xsi:type="dcterms:W3CDTF">2023-09-18T07:37:18Z</dcterms:created>
  <dcterms:modified xsi:type="dcterms:W3CDTF">2023-10-03T07:06:42Z</dcterms:modified>
</cp:coreProperties>
</file>