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5" r:id="rId9"/>
    <p:sldId id="266" r:id="rId10"/>
    <p:sldId id="264" r:id="rId11"/>
    <p:sldId id="262" r:id="rId12"/>
    <p:sldId id="267" r:id="rId13"/>
    <p:sldId id="268" r:id="rId14"/>
    <p:sldId id="269" r:id="rId15"/>
    <p:sldId id="274" r:id="rId16"/>
    <p:sldId id="272" r:id="rId17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8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FDA101C-A455-42A9-8F47-BDF86C25AD2B}" type="doc">
      <dgm:prSet loTypeId="urn:microsoft.com/office/officeart/2005/8/layout/balance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CDF593E3-9F47-4402-A25E-39C53BBA59A8}">
      <dgm:prSet phldrT="[Tekst]"/>
      <dgm:spPr/>
      <dgm:t>
        <a:bodyPr/>
        <a:lstStyle/>
        <a:p>
          <a:r>
            <a:rPr lang="hr-HR" dirty="0" smtClean="0"/>
            <a:t>HRVATSKI GOVORI</a:t>
          </a:r>
          <a:endParaRPr lang="hr-HR" dirty="0"/>
        </a:p>
      </dgm:t>
    </dgm:pt>
    <dgm:pt modelId="{6C589411-8936-41D1-8753-8DC0EA6C2E08}" type="parTrans" cxnId="{74D508FE-50EE-4360-BFB9-68C5731D8264}">
      <dgm:prSet/>
      <dgm:spPr/>
      <dgm:t>
        <a:bodyPr/>
        <a:lstStyle/>
        <a:p>
          <a:endParaRPr lang="hr-HR"/>
        </a:p>
      </dgm:t>
    </dgm:pt>
    <dgm:pt modelId="{4B9BE5FE-D4BD-4071-80F7-16A9191BED42}" type="sibTrans" cxnId="{74D508FE-50EE-4360-BFB9-68C5731D8264}">
      <dgm:prSet/>
      <dgm:spPr/>
      <dgm:t>
        <a:bodyPr/>
        <a:lstStyle/>
        <a:p>
          <a:endParaRPr lang="hr-HR"/>
        </a:p>
      </dgm:t>
    </dgm:pt>
    <dgm:pt modelId="{F33ACC1B-CE7C-4D81-A882-52511FAB3E2E}">
      <dgm:prSet phldrT="[Tekst]"/>
      <dgm:spPr>
        <a:scene3d>
          <a:camera prst="isometricOffAxis1Right"/>
          <a:lightRig rig="threePt" dir="t"/>
        </a:scene3d>
        <a:sp3d>
          <a:bevelT w="152400" h="50800" prst="softRound"/>
        </a:sp3d>
      </dgm:spPr>
      <dgm:t>
        <a:bodyPr/>
        <a:lstStyle/>
        <a:p>
          <a:r>
            <a:rPr lang="hr-HR" b="1" dirty="0" smtClean="0"/>
            <a:t>(I)JEKAVSKI</a:t>
          </a:r>
          <a:endParaRPr lang="hr-HR" b="1" dirty="0"/>
        </a:p>
      </dgm:t>
    </dgm:pt>
    <dgm:pt modelId="{9554092D-621B-4105-9D24-28343BC8CD48}" type="parTrans" cxnId="{5C580ADE-1860-4CB5-B661-C9C8FEBEBF53}">
      <dgm:prSet/>
      <dgm:spPr/>
      <dgm:t>
        <a:bodyPr/>
        <a:lstStyle/>
        <a:p>
          <a:endParaRPr lang="hr-HR"/>
        </a:p>
      </dgm:t>
    </dgm:pt>
    <dgm:pt modelId="{1BF2ADBC-D0E6-4BAE-9870-CD64D5B77EA1}" type="sibTrans" cxnId="{5C580ADE-1860-4CB5-B661-C9C8FEBEBF53}">
      <dgm:prSet/>
      <dgm:spPr/>
      <dgm:t>
        <a:bodyPr/>
        <a:lstStyle/>
        <a:p>
          <a:endParaRPr lang="hr-HR"/>
        </a:p>
      </dgm:t>
    </dgm:pt>
    <dgm:pt modelId="{1B37A354-A2DC-4F64-9BDC-9154BD6318C6}">
      <dgm:prSet phldrT="[Tekst]"/>
      <dgm:spPr>
        <a:scene3d>
          <a:camera prst="isometricOffAxis1Right"/>
          <a:lightRig rig="threePt" dir="t"/>
        </a:scene3d>
        <a:sp3d>
          <a:bevelT w="152400" h="50800" prst="softRound"/>
        </a:sp3d>
      </dgm:spPr>
      <dgm:t>
        <a:bodyPr/>
        <a:lstStyle/>
        <a:p>
          <a:r>
            <a:rPr lang="hr-HR" b="1" dirty="0" smtClean="0"/>
            <a:t>EKAVSKI</a:t>
          </a:r>
          <a:endParaRPr lang="hr-HR" b="1" dirty="0"/>
        </a:p>
      </dgm:t>
    </dgm:pt>
    <dgm:pt modelId="{F8770533-9DA9-479E-91BA-88A87B6106FC}" type="parTrans" cxnId="{B69C8B66-E754-4914-9169-F8DFC5CD3D02}">
      <dgm:prSet/>
      <dgm:spPr/>
      <dgm:t>
        <a:bodyPr/>
        <a:lstStyle/>
        <a:p>
          <a:endParaRPr lang="hr-HR"/>
        </a:p>
      </dgm:t>
    </dgm:pt>
    <dgm:pt modelId="{423A4ED9-DF03-433C-A942-250D393B6A2A}" type="sibTrans" cxnId="{B69C8B66-E754-4914-9169-F8DFC5CD3D02}">
      <dgm:prSet/>
      <dgm:spPr/>
      <dgm:t>
        <a:bodyPr/>
        <a:lstStyle/>
        <a:p>
          <a:endParaRPr lang="hr-HR"/>
        </a:p>
      </dgm:t>
    </dgm:pt>
    <dgm:pt modelId="{97B49918-E580-4E0E-9A0F-41BF67ECE53A}">
      <dgm:prSet phldrT="[Tekst]"/>
      <dgm:spPr>
        <a:scene3d>
          <a:camera prst="isometricOffAxis1Right"/>
          <a:lightRig rig="threePt" dir="t"/>
        </a:scene3d>
        <a:sp3d>
          <a:bevelT w="152400" h="50800" prst="softRound"/>
        </a:sp3d>
      </dgm:spPr>
      <dgm:t>
        <a:bodyPr/>
        <a:lstStyle/>
        <a:p>
          <a:r>
            <a:rPr lang="hr-HR" b="1" dirty="0" smtClean="0"/>
            <a:t>IKAVSKI</a:t>
          </a:r>
          <a:endParaRPr lang="hr-HR" b="1" dirty="0"/>
        </a:p>
      </dgm:t>
    </dgm:pt>
    <dgm:pt modelId="{BCC757FA-1C49-48CE-89A1-5CEFA3847E86}" type="parTrans" cxnId="{28B23693-56D9-40C3-AC46-F78908D77F14}">
      <dgm:prSet/>
      <dgm:spPr/>
      <dgm:t>
        <a:bodyPr/>
        <a:lstStyle/>
        <a:p>
          <a:endParaRPr lang="hr-HR"/>
        </a:p>
      </dgm:t>
    </dgm:pt>
    <dgm:pt modelId="{2CC20087-06E4-4C8F-AA6E-BFBA1D5D7114}" type="sibTrans" cxnId="{28B23693-56D9-40C3-AC46-F78908D77F14}">
      <dgm:prSet/>
      <dgm:spPr/>
      <dgm:t>
        <a:bodyPr/>
        <a:lstStyle/>
        <a:p>
          <a:endParaRPr lang="hr-HR"/>
        </a:p>
      </dgm:t>
    </dgm:pt>
    <dgm:pt modelId="{8E283CA3-E8EE-490A-8B03-F84F3D85E8BD}" type="pres">
      <dgm:prSet presAssocID="{8FDA101C-A455-42A9-8F47-BDF86C25AD2B}" presName="outerComposite" presStyleCnt="0">
        <dgm:presLayoutVars>
          <dgm:chMax val="2"/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A23273BF-5C68-4802-8E60-A93811FC6063}" type="pres">
      <dgm:prSet presAssocID="{8FDA101C-A455-42A9-8F47-BDF86C25AD2B}" presName="dummyMaxCanvas" presStyleCnt="0"/>
      <dgm:spPr/>
    </dgm:pt>
    <dgm:pt modelId="{7B265EBC-B4FB-40E8-BE00-37B87B8D6D8D}" type="pres">
      <dgm:prSet presAssocID="{8FDA101C-A455-42A9-8F47-BDF86C25AD2B}" presName="parentComposite" presStyleCnt="0"/>
      <dgm:spPr/>
    </dgm:pt>
    <dgm:pt modelId="{44436B4F-2672-4EEA-9586-56C49F469631}" type="pres">
      <dgm:prSet presAssocID="{8FDA101C-A455-42A9-8F47-BDF86C25AD2B}" presName="parent1" presStyleLbl="alignAccFollowNode1" presStyleIdx="0" presStyleCnt="4" custScaleX="311609" custLinFactNeighborX="3313" custLinFactNeighborY="18776">
        <dgm:presLayoutVars>
          <dgm:chMax val="4"/>
        </dgm:presLayoutVars>
      </dgm:prSet>
      <dgm:spPr/>
      <dgm:t>
        <a:bodyPr/>
        <a:lstStyle/>
        <a:p>
          <a:endParaRPr lang="hr-HR"/>
        </a:p>
      </dgm:t>
    </dgm:pt>
    <dgm:pt modelId="{732F7DA7-BB8D-466F-950A-DB141417C31F}" type="pres">
      <dgm:prSet presAssocID="{8FDA101C-A455-42A9-8F47-BDF86C25AD2B}" presName="parent2" presStyleLbl="alignAccFollowNode1" presStyleIdx="1" presStyleCnt="4">
        <dgm:presLayoutVars>
          <dgm:chMax val="4"/>
        </dgm:presLayoutVars>
      </dgm:prSet>
      <dgm:spPr>
        <a:noFill/>
      </dgm:spPr>
    </dgm:pt>
    <dgm:pt modelId="{5B4D369F-D5E2-4E09-8345-FE471840D5F5}" type="pres">
      <dgm:prSet presAssocID="{8FDA101C-A455-42A9-8F47-BDF86C25AD2B}" presName="childrenComposite" presStyleCnt="0"/>
      <dgm:spPr/>
    </dgm:pt>
    <dgm:pt modelId="{F8100619-AE1F-4A57-B1F2-D6610772B3D0}" type="pres">
      <dgm:prSet presAssocID="{8FDA101C-A455-42A9-8F47-BDF86C25AD2B}" presName="dummyMaxCanvas_ChildArea" presStyleCnt="0"/>
      <dgm:spPr/>
    </dgm:pt>
    <dgm:pt modelId="{532C09C5-6D39-47C1-B0AB-298AECB4E87E}" type="pres">
      <dgm:prSet presAssocID="{8FDA101C-A455-42A9-8F47-BDF86C25AD2B}" presName="fulcrum" presStyleLbl="alignAccFollowNode1" presStyleIdx="2" presStyleCnt="4"/>
      <dgm:spPr/>
    </dgm:pt>
    <dgm:pt modelId="{1851DEDA-305A-441C-99EA-5CED95147BF8}" type="pres">
      <dgm:prSet presAssocID="{8FDA101C-A455-42A9-8F47-BDF86C25AD2B}" presName="balance_30" presStyleLbl="alignAccFollowNode1" presStyleIdx="3" presStyleCnt="4">
        <dgm:presLayoutVars>
          <dgm:bulletEnabled val="1"/>
        </dgm:presLayoutVars>
      </dgm:prSet>
      <dgm:spPr/>
    </dgm:pt>
    <dgm:pt modelId="{B22E5E67-4C94-4530-A242-B7B5E811A74A}" type="pres">
      <dgm:prSet presAssocID="{8FDA101C-A455-42A9-8F47-BDF86C25AD2B}" presName="left_30_1" presStyleLbl="node1" presStyleIdx="0" presStyleCnt="3" custScaleX="187612" custScaleY="221291" custLinFactX="100000" custLinFactY="-37376" custLinFactNeighborX="164870" custLinFactNeighborY="-100000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FC90AE7A-5989-4F4E-96A3-9C6EA566A4E4}" type="pres">
      <dgm:prSet presAssocID="{8FDA101C-A455-42A9-8F47-BDF86C25AD2B}" presName="left_30_2" presStyleLbl="node1" presStyleIdx="1" presStyleCnt="3" custScaleX="187612" custScaleY="221291" custLinFactNeighborX="55898" custLinFactNeighborY="-2207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DDDBC6AC-3E3B-40D1-86C5-212451FF253F}" type="pres">
      <dgm:prSet presAssocID="{8FDA101C-A455-42A9-8F47-BDF86C25AD2B}" presName="left_30_3" presStyleLbl="node1" presStyleIdx="2" presStyleCnt="3" custScaleX="187612" custScaleY="221291" custLinFactX="-53075" custLinFactNeighborX="-100000" custLinFactNeighborY="9114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28B23693-56D9-40C3-AC46-F78908D77F14}" srcId="{CDF593E3-9F47-4402-A25E-39C53BBA59A8}" destId="{97B49918-E580-4E0E-9A0F-41BF67ECE53A}" srcOrd="2" destOrd="0" parTransId="{BCC757FA-1C49-48CE-89A1-5CEFA3847E86}" sibTransId="{2CC20087-06E4-4C8F-AA6E-BFBA1D5D7114}"/>
    <dgm:cxn modelId="{A25971B5-F79D-490C-8B4B-E40D88F0EDEE}" type="presOf" srcId="{CDF593E3-9F47-4402-A25E-39C53BBA59A8}" destId="{44436B4F-2672-4EEA-9586-56C49F469631}" srcOrd="0" destOrd="0" presId="urn:microsoft.com/office/officeart/2005/8/layout/balance1"/>
    <dgm:cxn modelId="{5AD2B04A-FCA0-458E-BCB2-174C4C8FABF0}" type="presOf" srcId="{8FDA101C-A455-42A9-8F47-BDF86C25AD2B}" destId="{8E283CA3-E8EE-490A-8B03-F84F3D85E8BD}" srcOrd="0" destOrd="0" presId="urn:microsoft.com/office/officeart/2005/8/layout/balance1"/>
    <dgm:cxn modelId="{615C46B0-9A1C-4CFA-B63C-0C766E563EDD}" type="presOf" srcId="{97B49918-E580-4E0E-9A0F-41BF67ECE53A}" destId="{DDDBC6AC-3E3B-40D1-86C5-212451FF253F}" srcOrd="0" destOrd="0" presId="urn:microsoft.com/office/officeart/2005/8/layout/balance1"/>
    <dgm:cxn modelId="{B69C8B66-E754-4914-9169-F8DFC5CD3D02}" srcId="{CDF593E3-9F47-4402-A25E-39C53BBA59A8}" destId="{1B37A354-A2DC-4F64-9BDC-9154BD6318C6}" srcOrd="1" destOrd="0" parTransId="{F8770533-9DA9-479E-91BA-88A87B6106FC}" sibTransId="{423A4ED9-DF03-433C-A942-250D393B6A2A}"/>
    <dgm:cxn modelId="{C7ACC277-B6EC-4D69-BBBE-8B60065F94B9}" type="presOf" srcId="{1B37A354-A2DC-4F64-9BDC-9154BD6318C6}" destId="{FC90AE7A-5989-4F4E-96A3-9C6EA566A4E4}" srcOrd="0" destOrd="0" presId="urn:microsoft.com/office/officeart/2005/8/layout/balance1"/>
    <dgm:cxn modelId="{74D508FE-50EE-4360-BFB9-68C5731D8264}" srcId="{8FDA101C-A455-42A9-8F47-BDF86C25AD2B}" destId="{CDF593E3-9F47-4402-A25E-39C53BBA59A8}" srcOrd="0" destOrd="0" parTransId="{6C589411-8936-41D1-8753-8DC0EA6C2E08}" sibTransId="{4B9BE5FE-D4BD-4071-80F7-16A9191BED42}"/>
    <dgm:cxn modelId="{5C580ADE-1860-4CB5-B661-C9C8FEBEBF53}" srcId="{CDF593E3-9F47-4402-A25E-39C53BBA59A8}" destId="{F33ACC1B-CE7C-4D81-A882-52511FAB3E2E}" srcOrd="0" destOrd="0" parTransId="{9554092D-621B-4105-9D24-28343BC8CD48}" sibTransId="{1BF2ADBC-D0E6-4BAE-9870-CD64D5B77EA1}"/>
    <dgm:cxn modelId="{CCF92491-B4E2-441E-8CEE-D217493703BF}" type="presOf" srcId="{F33ACC1B-CE7C-4D81-A882-52511FAB3E2E}" destId="{B22E5E67-4C94-4530-A242-B7B5E811A74A}" srcOrd="0" destOrd="0" presId="urn:microsoft.com/office/officeart/2005/8/layout/balance1"/>
    <dgm:cxn modelId="{BF63B403-91B4-4582-8179-F0A7330E1AED}" type="presParOf" srcId="{8E283CA3-E8EE-490A-8B03-F84F3D85E8BD}" destId="{A23273BF-5C68-4802-8E60-A93811FC6063}" srcOrd="0" destOrd="0" presId="urn:microsoft.com/office/officeart/2005/8/layout/balance1"/>
    <dgm:cxn modelId="{F0BEE1D4-56CB-43B4-879F-8136AA059427}" type="presParOf" srcId="{8E283CA3-E8EE-490A-8B03-F84F3D85E8BD}" destId="{7B265EBC-B4FB-40E8-BE00-37B87B8D6D8D}" srcOrd="1" destOrd="0" presId="urn:microsoft.com/office/officeart/2005/8/layout/balance1"/>
    <dgm:cxn modelId="{FEEB1DC6-DCC7-4C11-A287-1DD188908008}" type="presParOf" srcId="{7B265EBC-B4FB-40E8-BE00-37B87B8D6D8D}" destId="{44436B4F-2672-4EEA-9586-56C49F469631}" srcOrd="0" destOrd="0" presId="urn:microsoft.com/office/officeart/2005/8/layout/balance1"/>
    <dgm:cxn modelId="{898AB64E-E0AF-4D21-9D57-EE86C4C5BAF4}" type="presParOf" srcId="{7B265EBC-B4FB-40E8-BE00-37B87B8D6D8D}" destId="{732F7DA7-BB8D-466F-950A-DB141417C31F}" srcOrd="1" destOrd="0" presId="urn:microsoft.com/office/officeart/2005/8/layout/balance1"/>
    <dgm:cxn modelId="{2E062CEB-CAD2-425C-A7F4-D7917EAAC2D1}" type="presParOf" srcId="{8E283CA3-E8EE-490A-8B03-F84F3D85E8BD}" destId="{5B4D369F-D5E2-4E09-8345-FE471840D5F5}" srcOrd="2" destOrd="0" presId="urn:microsoft.com/office/officeart/2005/8/layout/balance1"/>
    <dgm:cxn modelId="{8DD08F60-20F8-4986-803A-5D15FBF646A1}" type="presParOf" srcId="{5B4D369F-D5E2-4E09-8345-FE471840D5F5}" destId="{F8100619-AE1F-4A57-B1F2-D6610772B3D0}" srcOrd="0" destOrd="0" presId="urn:microsoft.com/office/officeart/2005/8/layout/balance1"/>
    <dgm:cxn modelId="{496E2E34-D8DB-46F8-8829-0596B72E5FC1}" type="presParOf" srcId="{5B4D369F-D5E2-4E09-8345-FE471840D5F5}" destId="{532C09C5-6D39-47C1-B0AB-298AECB4E87E}" srcOrd="1" destOrd="0" presId="urn:microsoft.com/office/officeart/2005/8/layout/balance1"/>
    <dgm:cxn modelId="{52AC835A-3710-450C-95E6-54A5528795FB}" type="presParOf" srcId="{5B4D369F-D5E2-4E09-8345-FE471840D5F5}" destId="{1851DEDA-305A-441C-99EA-5CED95147BF8}" srcOrd="2" destOrd="0" presId="urn:microsoft.com/office/officeart/2005/8/layout/balance1"/>
    <dgm:cxn modelId="{397A12E9-FFEF-490B-8443-56532FEF35EA}" type="presParOf" srcId="{5B4D369F-D5E2-4E09-8345-FE471840D5F5}" destId="{B22E5E67-4C94-4530-A242-B7B5E811A74A}" srcOrd="3" destOrd="0" presId="urn:microsoft.com/office/officeart/2005/8/layout/balance1"/>
    <dgm:cxn modelId="{76E04DC9-4757-4459-90D9-CD29950DB189}" type="presParOf" srcId="{5B4D369F-D5E2-4E09-8345-FE471840D5F5}" destId="{FC90AE7A-5989-4F4E-96A3-9C6EA566A4E4}" srcOrd="4" destOrd="0" presId="urn:microsoft.com/office/officeart/2005/8/layout/balance1"/>
    <dgm:cxn modelId="{F2484518-1AAD-43ED-9D39-F39588EC9433}" type="presParOf" srcId="{5B4D369F-D5E2-4E09-8345-FE471840D5F5}" destId="{DDDBC6AC-3E3B-40D1-86C5-212451FF253F}" srcOrd="5" destOrd="0" presId="urn:microsoft.com/office/officeart/2005/8/layout/balanc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436B4F-2672-4EEA-9586-56C49F469631}">
      <dsp:nvSpPr>
        <dsp:cNvPr id="0" name=""/>
        <dsp:cNvSpPr/>
      </dsp:nvSpPr>
      <dsp:spPr>
        <a:xfrm>
          <a:off x="1962082" y="528156"/>
          <a:ext cx="3904316" cy="696085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000" kern="1200" dirty="0" smtClean="0"/>
            <a:t>HRVATSKI GOVORI</a:t>
          </a:r>
          <a:endParaRPr lang="hr-HR" sz="3000" kern="1200" dirty="0"/>
        </a:p>
      </dsp:txBody>
      <dsp:txXfrm>
        <a:off x="1982470" y="548544"/>
        <a:ext cx="3863540" cy="655309"/>
      </dsp:txXfrm>
    </dsp:sp>
    <dsp:sp modelId="{732F7DA7-BB8D-466F-950A-DB141417C31F}">
      <dsp:nvSpPr>
        <dsp:cNvPr id="0" name=""/>
        <dsp:cNvSpPr/>
      </dsp:nvSpPr>
      <dsp:spPr>
        <a:xfrm>
          <a:off x="5056074" y="397459"/>
          <a:ext cx="1252953" cy="696085"/>
        </a:xfrm>
        <a:prstGeom prst="roundRect">
          <a:avLst>
            <a:gd name="adj" fmla="val 10000"/>
          </a:avLst>
        </a:prstGeom>
        <a:noFill/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32C09C5-6D39-47C1-B0AB-298AECB4E87E}">
      <dsp:nvSpPr>
        <dsp:cNvPr id="0" name=""/>
        <dsp:cNvSpPr/>
      </dsp:nvSpPr>
      <dsp:spPr>
        <a:xfrm>
          <a:off x="4102761" y="3454039"/>
          <a:ext cx="522063" cy="522063"/>
        </a:xfrm>
        <a:prstGeom prst="triangl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851DEDA-305A-441C-99EA-5CED95147BF8}">
      <dsp:nvSpPr>
        <dsp:cNvPr id="0" name=""/>
        <dsp:cNvSpPr/>
      </dsp:nvSpPr>
      <dsp:spPr>
        <a:xfrm rot="21360000">
          <a:off x="2797123" y="3230328"/>
          <a:ext cx="3133340" cy="21910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22E5E67-4C94-4530-A242-B7B5E811A74A}">
      <dsp:nvSpPr>
        <dsp:cNvPr id="0" name=""/>
        <dsp:cNvSpPr/>
      </dsp:nvSpPr>
      <dsp:spPr>
        <a:xfrm rot="21360000">
          <a:off x="5670151" y="1396002"/>
          <a:ext cx="2329621" cy="131946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isometricOffAxis1Righ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600" b="1" kern="1200" dirty="0" smtClean="0"/>
            <a:t>(I)JEKAVSKI</a:t>
          </a:r>
          <a:endParaRPr lang="hr-HR" sz="2600" b="1" kern="1200" dirty="0"/>
        </a:p>
      </dsp:txBody>
      <dsp:txXfrm>
        <a:off x="5734562" y="1460413"/>
        <a:ext cx="2200799" cy="1190645"/>
      </dsp:txXfrm>
    </dsp:sp>
    <dsp:sp modelId="{FC90AE7A-5989-4F4E-96A3-9C6EA566A4E4}">
      <dsp:nvSpPr>
        <dsp:cNvPr id="0" name=""/>
        <dsp:cNvSpPr/>
      </dsp:nvSpPr>
      <dsp:spPr>
        <a:xfrm rot="21360000">
          <a:off x="2933852" y="1540022"/>
          <a:ext cx="2329621" cy="131946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isometricOffAxis1Righ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600" b="1" kern="1200" dirty="0" smtClean="0"/>
            <a:t>EKAVSKI</a:t>
          </a:r>
          <a:endParaRPr lang="hr-HR" sz="2600" b="1" kern="1200" dirty="0"/>
        </a:p>
      </dsp:txBody>
      <dsp:txXfrm>
        <a:off x="2998263" y="1604433"/>
        <a:ext cx="2200799" cy="1190645"/>
      </dsp:txXfrm>
    </dsp:sp>
    <dsp:sp modelId="{DDDBC6AC-3E3B-40D1-86C5-212451FF253F}">
      <dsp:nvSpPr>
        <dsp:cNvPr id="0" name=""/>
        <dsp:cNvSpPr/>
      </dsp:nvSpPr>
      <dsp:spPr>
        <a:xfrm rot="21360000">
          <a:off x="197541" y="1684037"/>
          <a:ext cx="2329621" cy="131946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isometricOffAxis1Righ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500" b="1" kern="1200" dirty="0" smtClean="0"/>
            <a:t>IKAVSKI</a:t>
          </a:r>
          <a:endParaRPr lang="hr-HR" sz="2500" b="1" kern="1200" dirty="0"/>
        </a:p>
      </dsp:txBody>
      <dsp:txXfrm>
        <a:off x="261952" y="1748448"/>
        <a:ext cx="2200799" cy="11906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alance1">
  <dgm:title val=""/>
  <dgm:desc val=""/>
  <dgm:catLst>
    <dgm:cat type="relationship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25" srcId="2" destId="23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2"/>
        <dgm:pt modelId="21"/>
        <dgm:pt modelId="22"/>
        <dgm:pt modelId="23"/>
      </dgm:ptLst>
      <dgm:cxnLst>
        <dgm:cxn modelId="4" srcId="0" destId="1" srcOrd="0" destOrd="0"/>
        <dgm:cxn modelId="5" srcId="0" destId="2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25" srcId="2" destId="21" srcOrd="0" destOrd="0"/>
        <dgm:cxn modelId="26" srcId="2" destId="22" srcOrd="0" destOrd="0"/>
        <dgm:cxn modelId="27" srcId="2" destId="23" srcOrd="0" destOrd="0"/>
      </dgm:cxnLst>
      <dgm:bg/>
      <dgm:whole/>
    </dgm:dataModel>
  </dgm:clrData>
  <dgm:layoutNode name="outerComposite">
    <dgm:varLst>
      <dgm:chMax val="2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>
      <dgm:constr type="h" for="ch" forName="parentComposite" refType="h" refFor="ch" refForName="dummyMaxCanvas" op="equ" fact="0.2"/>
      <dgm:constr type="t" for="ch" forName="parentComposite"/>
      <dgm:constr type="h" for="ch" forName="childrenComposite" refType="h" refFor="ch" refForName="dummyMaxCanvas" op="equ" fact="0.8"/>
      <dgm:constr type="t" for="ch" forName="childrenComposite" refType="h" refFor="ch" refForName="dummyMaxCanvas" fact="0.2"/>
    </dgm:constrLst>
    <dgm:ruleLst/>
    <dgm:layoutNode name="dummyMaxCanvas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arentComposite">
      <dgm:alg type="composite"/>
      <dgm:shape xmlns:r="http://schemas.openxmlformats.org/officeDocument/2006/relationships" r:blip="">
        <dgm:adjLst/>
      </dgm:shape>
      <dgm:presOf/>
      <dgm:constrLst>
        <dgm:constr type="w" for="ch" forName="parent1" refType="w" fact="0.36"/>
        <dgm:constr type="ctrX" for="ch" forName="parent1" refType="w" fact="0.24"/>
        <dgm:constr type="w" for="ch" forName="parent2" refType="w" fact="0.36"/>
        <dgm:constr type="ctrX" for="ch" forName="parent2" refType="w" fact="0.76"/>
        <dgm:constr type="primFontSz" for="ch" ptType="node" op="equ"/>
      </dgm:constrLst>
      <dgm:ruleLst/>
      <dgm:layoutNode name="parent1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arent2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st="2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</dgm:layoutNode>
    <dgm:layoutNode name="childrenComposite">
      <dgm:alg type="composite"/>
      <dgm:shape xmlns:r="http://schemas.openxmlformats.org/officeDocument/2006/relationships" r:blip="">
        <dgm:adjLst/>
      </dgm:shape>
      <dgm:presOf/>
      <dgm:constrLst>
        <dgm:constr type="primFontSz" for="ch" ptType="node" op="equ" val="65"/>
        <dgm:constr type="w" for="ch" forName="fulcrum" refType="w" fact="0.15"/>
        <dgm:constr type="h" for="ch" forName="fulcrum" refType="w" refFor="ch" refForName="fulcrum"/>
        <dgm:constr type="b" for="ch" forName="fulcrum" refType="h"/>
        <dgm:constr type="ctrX" for="ch" forName="fulcrum" refType="w" fact="0.5"/>
        <dgm:constr type="w" for="ch" forName="balance_00" refType="w" fact="0.9"/>
        <dgm:constr type="h" for="ch" forName="balance_00" refType="h" fact="0.076"/>
        <dgm:constr type="b" for="ch" forName="balance_00" refType="h" fact="0.81"/>
        <dgm:constr type="ctrX" for="ch" forName="balance_00" refType="w" fact="0.5"/>
        <dgm:constr type="w" for="ch" forName="balance_01" refType="w"/>
        <dgm:constr type="h" for="ch" forName="balance_01" refType="h" fact="0.157"/>
        <dgm:constr type="b" for="ch" forName="balance_01" refType="h" fact="0.85"/>
        <dgm:constr type="ctrX" for="ch" forName="balance_01" refType="w" fact="0.5"/>
        <dgm:constr type="w" for="ch" forName="balance_02" refType="w"/>
        <dgm:constr type="h" for="ch" forName="balance_02" refType="h" fact="0.157"/>
        <dgm:constr type="b" for="ch" forName="balance_02" refType="h" fact="0.85"/>
        <dgm:constr type="ctrX" for="ch" forName="balance_02" refType="w" fact="0.5"/>
        <dgm:constr type="w" for="ch" forName="balance_03" refType="w"/>
        <dgm:constr type="h" for="ch" forName="balance_03" refType="h" fact="0.157"/>
        <dgm:constr type="b" for="ch" forName="balance_03" refType="h" fact="0.85"/>
        <dgm:constr type="ctrX" for="ch" forName="balance_03" refType="w" fact="0.5"/>
        <dgm:constr type="w" for="ch" forName="balance_04" refType="w"/>
        <dgm:constr type="h" for="ch" forName="balance_04" refType="h" fact="0.157"/>
        <dgm:constr type="b" for="ch" forName="balance_04" refType="h" fact="0.85"/>
        <dgm:constr type="ctrX" for="ch" forName="balance_04" refType="w" fact="0.5"/>
        <dgm:constr type="w" for="ch" forName="balance_10" refType="w"/>
        <dgm:constr type="h" for="ch" forName="balance_10" refType="h" fact="0.157"/>
        <dgm:constr type="b" for="ch" forName="balance_10" refType="h" fact="0.85"/>
        <dgm:constr type="ctrX" for="ch" forName="balance_10" refType="w" fact="0.5"/>
        <dgm:constr type="w" for="ch" forName="balance_11" refType="w" fact="0.9"/>
        <dgm:constr type="h" for="ch" forName="balance_11" refType="h" fact="0.076"/>
        <dgm:constr type="b" for="ch" forName="balance_11" refType="h" fact="0.81"/>
        <dgm:constr type="ctrX" for="ch" forName="balance_11" refType="w" fact="0.5"/>
        <dgm:constr type="w" for="ch" forName="balance_12" refType="w"/>
        <dgm:constr type="h" for="ch" forName="balance_12" refType="h" fact="0.157"/>
        <dgm:constr type="b" for="ch" forName="balance_12" refType="h" fact="0.85"/>
        <dgm:constr type="ctrX" for="ch" forName="balance_12" refType="w" fact="0.5"/>
        <dgm:constr type="w" for="ch" forName="balance_13" refType="w"/>
        <dgm:constr type="h" for="ch" forName="balance_13" refType="h" fact="0.157"/>
        <dgm:constr type="b" for="ch" forName="balance_13" refType="h" fact="0.85"/>
        <dgm:constr type="ctrX" for="ch" forName="balance_13" refType="w" fact="0.5"/>
        <dgm:constr type="w" for="ch" forName="balance_14" refType="w"/>
        <dgm:constr type="h" for="ch" forName="balance_14" refType="h" fact="0.157"/>
        <dgm:constr type="b" for="ch" forName="balance_14" refType="h" fact="0.85"/>
        <dgm:constr type="ctrX" for="ch" forName="balance_14" refType="w" fact="0.5"/>
        <dgm:constr type="w" for="ch" forName="balance_20" refType="w"/>
        <dgm:constr type="h" for="ch" forName="balance_20" refType="h" fact="0.157"/>
        <dgm:constr type="b" for="ch" forName="balance_20" refType="h" fact="0.85"/>
        <dgm:constr type="ctrX" for="ch" forName="balance_20" refType="w" fact="0.5"/>
        <dgm:constr type="w" for="ch" forName="balance_21" refType="w"/>
        <dgm:constr type="h" for="ch" forName="balance_21" refType="h" fact="0.157"/>
        <dgm:constr type="b" for="ch" forName="balance_21" refType="h" fact="0.85"/>
        <dgm:constr type="ctrX" for="ch" forName="balance_21" refType="w" fact="0.5"/>
        <dgm:constr type="w" for="ch" forName="balance_22" refType="w" fact="0.9"/>
        <dgm:constr type="h" for="ch" forName="balance_22" refType="h" fact="0.076"/>
        <dgm:constr type="b" for="ch" forName="balance_22" refType="h" fact="0.81"/>
        <dgm:constr type="ctrX" for="ch" forName="balance_22" refType="w" fact="0.5"/>
        <dgm:constr type="w" for="ch" forName="balance_23" refType="w"/>
        <dgm:constr type="h" for="ch" forName="balance_23" refType="h" fact="0.157"/>
        <dgm:constr type="b" for="ch" forName="balance_23" refType="h" fact="0.85"/>
        <dgm:constr type="ctrX" for="ch" forName="balance_23" refType="w" fact="0.5"/>
        <dgm:constr type="w" for="ch" forName="balance_24" refType="w"/>
        <dgm:constr type="h" for="ch" forName="balance_24" refType="h" fact="0.157"/>
        <dgm:constr type="b" for="ch" forName="balance_24" refType="h" fact="0.85"/>
        <dgm:constr type="ctrX" for="ch" forName="balance_24" refType="w" fact="0.5"/>
        <dgm:constr type="w" for="ch" forName="balance_30" refType="w"/>
        <dgm:constr type="h" for="ch" forName="balance_30" refType="h" fact="0.157"/>
        <dgm:constr type="b" for="ch" forName="balance_30" refType="h" fact="0.85"/>
        <dgm:constr type="ctrX" for="ch" forName="balance_30" refType="w" fact="0.5"/>
        <dgm:constr type="w" for="ch" forName="balance_31" refType="w"/>
        <dgm:constr type="h" for="ch" forName="balance_31" refType="h" fact="0.157"/>
        <dgm:constr type="b" for="ch" forName="balance_31" refType="h" fact="0.85"/>
        <dgm:constr type="ctrX" for="ch" forName="balance_31" refType="w" fact="0.5"/>
        <dgm:constr type="w" for="ch" forName="balance_32" refType="w"/>
        <dgm:constr type="h" for="ch" forName="balance_32" refType="h" fact="0.157"/>
        <dgm:constr type="b" for="ch" forName="balance_32" refType="h" fact="0.85"/>
        <dgm:constr type="ctrX" for="ch" forName="balance_32" refType="w" fact="0.5"/>
        <dgm:constr type="w" for="ch" forName="balance_33" refType="w" fact="0.9"/>
        <dgm:constr type="h" for="ch" forName="balance_33" refType="h" fact="0.076"/>
        <dgm:constr type="b" for="ch" forName="balance_33" refType="h" fact="0.81"/>
        <dgm:constr type="ctrX" for="ch" forName="balance_33" refType="w" fact="0.5"/>
        <dgm:constr type="w" for="ch" forName="balance_34" refType="w"/>
        <dgm:constr type="h" for="ch" forName="balance_34" refType="h" fact="0.157"/>
        <dgm:constr type="b" for="ch" forName="balance_34" refType="h" fact="0.85"/>
        <dgm:constr type="ctrX" for="ch" forName="balance_34" refType="w" fact="0.5"/>
        <dgm:constr type="w" for="ch" forName="balance_40" refType="w"/>
        <dgm:constr type="h" for="ch" forName="balance_40" refType="h" fact="0.157"/>
        <dgm:constr type="b" for="ch" forName="balance_40" refType="h" fact="0.85"/>
        <dgm:constr type="ctrX" for="ch" forName="balance_40" refType="w" fact="0.5"/>
        <dgm:constr type="w" for="ch" forName="balance_41" refType="w"/>
        <dgm:constr type="h" for="ch" forName="balance_41" refType="h" fact="0.157"/>
        <dgm:constr type="b" for="ch" forName="balance_41" refType="h" fact="0.85"/>
        <dgm:constr type="ctrX" for="ch" forName="balance_41" refType="w" fact="0.5"/>
        <dgm:constr type="w" for="ch" forName="balance_42" refType="w"/>
        <dgm:constr type="h" for="ch" forName="balance_42" refType="h" fact="0.157"/>
        <dgm:constr type="b" for="ch" forName="balance_42" refType="h" fact="0.85"/>
        <dgm:constr type="ctrX" for="ch" forName="balance_42" refType="w" fact="0.5"/>
        <dgm:constr type="w" for="ch" forName="balance_43" refType="w"/>
        <dgm:constr type="h" for="ch" forName="balance_43" refType="h" fact="0.157"/>
        <dgm:constr type="b" for="ch" forName="balance_43" refType="h" fact="0.85"/>
        <dgm:constr type="ctrX" for="ch" forName="balance_43" refType="w" fact="0.5"/>
        <dgm:constr type="w" for="ch" forName="balance_44" refType="w" fact="0.9"/>
        <dgm:constr type="h" for="ch" forName="balance_44" refType="h" fact="0.076"/>
        <dgm:constr type="b" for="ch" forName="balance_44" refType="h" fact="0.81"/>
        <dgm:constr type="ctrX" for="ch" forName="balance_44" refType="w" fact="0.5"/>
        <dgm:constr type="w" for="ch" forName="right_01_1" refType="w" fact="0.4"/>
        <dgm:constr type="h" for="ch" forName="right_01_1" refType="h" fact="0.7"/>
        <dgm:constr type="b" for="ch" forName="right_01_1" refType="h" fact="0.76"/>
        <dgm:constr type="ctrX" for="ch" forName="right_01_1" refType="w" fact="0.78"/>
        <dgm:constr type="w" for="ch" forName="left_10_1" refType="w" fact="0.4"/>
        <dgm:constr type="h" for="ch" forName="left_10_1" refType="h" fact="0.7"/>
        <dgm:constr type="b" for="ch" forName="left_10_1" refType="h" fact="0.76"/>
        <dgm:constr type="ctrX" for="ch" forName="left_10_1" refType="w" fact="0.22"/>
        <dgm:constr type="w" for="ch" forName="right_11_1" refType="w" fact="0.36"/>
        <dgm:constr type="h" for="ch" forName="right_11_1" refType="h" fact="0.67"/>
        <dgm:constr type="b" for="ch" forName="right_11_1" refType="h" fact="0.725"/>
        <dgm:constr type="ctrX" for="ch" forName="right_11_1" refType="w" fact="0.76"/>
        <dgm:constr type="w" for="ch" forName="left_11_1" refType="w" fact="0.36"/>
        <dgm:constr type="h" for="ch" forName="left_11_1" refType="h" fact="0.67"/>
        <dgm:constr type="b" for="ch" forName="left_11_1" refType="h" fact="0.725"/>
        <dgm:constr type="ctrX" for="ch" forName="left_11_1" refType="w" fact="0.24"/>
        <dgm:constr type="w" for="ch" forName="right_02_1" refType="w" fact="0.388"/>
        <dgm:constr type="h" for="ch" forName="right_02_1" refType="h" fact="0.36"/>
        <dgm:constr type="b" for="ch" forName="right_02_1" refType="h" fact="0.76"/>
        <dgm:constr type="ctrX" for="ch" forName="right_02_1" refType="w" fact="0.77"/>
        <dgm:constr type="w" for="ch" forName="right_02_2" refType="w" fact="0.388"/>
        <dgm:constr type="h" for="ch" forName="right_02_2" refType="h" fact="0.36"/>
        <dgm:constr type="b" for="ch" forName="right_02_2" refType="h" fact="0.42"/>
        <dgm:constr type="ctrX" for="ch" forName="right_02_2" refType="w" fact="0.79"/>
        <dgm:constr type="w" for="ch" forName="left_20_1" refType="w" fact="0.388"/>
        <dgm:constr type="h" for="ch" forName="left_20_1" refType="h" fact="0.36"/>
        <dgm:constr type="b" for="ch" forName="left_20_1" refType="h" fact="0.76"/>
        <dgm:constr type="ctrX" for="ch" forName="left_20_1" refType="w" fact="0.23"/>
        <dgm:constr type="w" for="ch" forName="left_20_2" refType="w" fact="0.388"/>
        <dgm:constr type="h" for="ch" forName="left_20_2" refType="h" fact="0.36"/>
        <dgm:constr type="b" for="ch" forName="left_20_2" refType="h" fact="0.42"/>
        <dgm:constr type="ctrX" for="ch" forName="left_20_2" refType="w" fact="0.21"/>
        <dgm:constr type="w" for="ch" forName="right_12_1" refType="w" fact="0.388"/>
        <dgm:constr type="h" for="ch" forName="right_12_1" refType="h" fact="0.36"/>
        <dgm:constr type="b" for="ch" forName="right_12_1" refType="h" fact="0.76"/>
        <dgm:constr type="ctrX" for="ch" forName="right_12_1" refType="w" fact="0.77"/>
        <dgm:constr type="w" for="ch" forName="right_12_2" refType="w" fact="0.388"/>
        <dgm:constr type="h" for="ch" forName="right_12_2" refType="h" fact="0.36"/>
        <dgm:constr type="b" for="ch" forName="right_12_2" refType="h" fact="0.42"/>
        <dgm:constr type="ctrX" for="ch" forName="right_12_2" refType="w" fact="0.79"/>
        <dgm:constr type="w" for="ch" forName="left_12_1" refType="w" fact="0.388"/>
        <dgm:constr type="h" for="ch" forName="left_12_1" refType="h" fact="0.36"/>
        <dgm:constr type="b" for="ch" forName="left_12_1" refType="h" fact="0.715"/>
        <dgm:constr type="ctrX" for="ch" forName="left_12_1" refType="w" fact="0.255"/>
        <dgm:constr type="w" for="ch" forName="right_22_1" refType="w" fact="0.36"/>
        <dgm:constr type="h" for="ch" forName="right_22_1" refType="h" fact="0.32"/>
        <dgm:constr type="b" for="ch" forName="right_22_1" refType="h" fact="0.725"/>
        <dgm:constr type="ctrX" for="ch" forName="right_22_1" refType="w" fact="0.76"/>
        <dgm:constr type="w" for="ch" forName="right_22_2" refType="w" fact="0.36"/>
        <dgm:constr type="h" for="ch" forName="right_22_2" refType="h" fact="0.32"/>
        <dgm:constr type="b" for="ch" forName="right_22_2" refType="h" fact="0.39"/>
        <dgm:constr type="ctrX" for="ch" forName="right_22_2" refType="w" fact="0.76"/>
        <dgm:constr type="w" for="ch" forName="left_22_1" refType="w" fact="0.36"/>
        <dgm:constr type="h" for="ch" forName="left_22_1" refType="h" fact="0.32"/>
        <dgm:constr type="b" for="ch" forName="left_22_1" refType="h" fact="0.725"/>
        <dgm:constr type="ctrX" for="ch" forName="left_22_1" refType="w" fact="0.24"/>
        <dgm:constr type="w" for="ch" forName="left_22_2" refType="w" fact="0.36"/>
        <dgm:constr type="h" for="ch" forName="left_22_2" refType="h" fact="0.32"/>
        <dgm:constr type="b" for="ch" forName="left_22_2" refType="h" fact="0.39"/>
        <dgm:constr type="ctrX" for="ch" forName="left_22_2" refType="w" fact="0.24"/>
        <dgm:constr type="w" for="ch" forName="left_21_1" refType="w" fact="0.388"/>
        <dgm:constr type="h" for="ch" forName="left_21_1" refType="h" fact="0.36"/>
        <dgm:constr type="b" for="ch" forName="left_21_1" refType="h" fact="0.76"/>
        <dgm:constr type="ctrX" for="ch" forName="left_21_1" refType="w" fact="0.23"/>
        <dgm:constr type="w" for="ch" forName="left_21_2" refType="w" fact="0.388"/>
        <dgm:constr type="h" for="ch" forName="left_21_2" refType="h" fact="0.36"/>
        <dgm:constr type="b" for="ch" forName="left_21_2" refType="h" fact="0.42"/>
        <dgm:constr type="ctrX" for="ch" forName="left_21_2" refType="w" fact="0.21"/>
        <dgm:constr type="w" for="ch" forName="right_21_1" refType="w" fact="0.388"/>
        <dgm:constr type="h" for="ch" forName="right_21_1" refType="h" fact="0.36"/>
        <dgm:constr type="b" for="ch" forName="right_21_1" refType="h" fact="0.715"/>
        <dgm:constr type="ctrX" for="ch" forName="right_21_1" refType="w" fact="0.745"/>
        <dgm:constr type="w" for="ch" forName="right_03_1" refType="w" fact="0.37"/>
        <dgm:constr type="h" for="ch" forName="right_03_1" refType="h" fact="0.24"/>
        <dgm:constr type="b" for="ch" forName="right_03_1" refType="h" fact="0.76"/>
        <dgm:constr type="ctrX" for="ch" forName="right_03_1" refType="w" fact="0.77"/>
        <dgm:constr type="w" for="ch" forName="right_03_2" refType="w" fact="0.37"/>
        <dgm:constr type="h" for="ch" forName="right_03_2" refType="h" fact="0.24"/>
        <dgm:constr type="b" for="ch" forName="right_03_2" refType="h" fact="0.535"/>
        <dgm:constr type="ctrX" for="ch" forName="right_03_2" refType="w" fact="0.783"/>
        <dgm:constr type="w" for="ch" forName="right_03_3" refType="w" fact="0.37"/>
        <dgm:constr type="h" for="ch" forName="right_03_3" refType="h" fact="0.24"/>
        <dgm:constr type="b" for="ch" forName="right_03_3" refType="h" fact="0.315"/>
        <dgm:constr type="ctrX" for="ch" forName="right_03_3" refType="w" fact="0.796"/>
        <dgm:constr type="w" for="ch" forName="left_30_1" refType="w" fact="0.37"/>
        <dgm:constr type="h" for="ch" forName="left_30_1" refType="h" fact="0.24"/>
        <dgm:constr type="b" for="ch" forName="left_30_1" refType="h" fact="0.76"/>
        <dgm:constr type="ctrX" for="ch" forName="left_30_1" refType="w" fact="0.23"/>
        <dgm:constr type="w" for="ch" forName="left_30_2" refType="w" fact="0.37"/>
        <dgm:constr type="h" for="ch" forName="left_30_2" refType="h" fact="0.24"/>
        <dgm:constr type="b" for="ch" forName="left_30_2" refType="h" fact="0.535"/>
        <dgm:constr type="ctrX" for="ch" forName="left_30_2" refType="w" fact="0.217"/>
        <dgm:constr type="w" for="ch" forName="left_30_3" refType="w" fact="0.37"/>
        <dgm:constr type="h" for="ch" forName="left_30_3" refType="h" fact="0.24"/>
        <dgm:constr type="b" for="ch" forName="left_30_3" refType="h" fact="0.315"/>
        <dgm:constr type="ctrX" for="ch" forName="left_30_3" refType="w" fact="0.204"/>
        <dgm:constr type="w" for="ch" forName="right_13_1" refType="w" fact="0.37"/>
        <dgm:constr type="h" for="ch" forName="right_13_1" refType="h" fact="0.24"/>
        <dgm:constr type="b" for="ch" forName="right_13_1" refType="h" fact="0.76"/>
        <dgm:constr type="ctrX" for="ch" forName="right_13_1" refType="w" fact="0.77"/>
        <dgm:constr type="w" for="ch" forName="right_13_2" refType="w" fact="0.37"/>
        <dgm:constr type="h" for="ch" forName="right_13_2" refType="h" fact="0.24"/>
        <dgm:constr type="b" for="ch" forName="right_13_2" refType="h" fact="0.535"/>
        <dgm:constr type="ctrX" for="ch" forName="right_13_2" refType="w" fact="0.783"/>
        <dgm:constr type="w" for="ch" forName="right_13_3" refType="w" fact="0.37"/>
        <dgm:constr type="h" for="ch" forName="right_13_3" refType="h" fact="0.24"/>
        <dgm:constr type="b" for="ch" forName="right_13_3" refType="h" fact="0.315"/>
        <dgm:constr type="ctrX" for="ch" forName="right_13_3" refType="w" fact="0.796"/>
        <dgm:constr type="w" for="ch" forName="left_13_1" refType="w" fact="0.37"/>
        <dgm:constr type="h" for="ch" forName="left_13_1" refType="h" fact="0.24"/>
        <dgm:constr type="b" for="ch" forName="left_13_1" refType="h" fact="0.715"/>
        <dgm:constr type="ctrX" for="ch" forName="left_13_1" refType="w" fact="0.255"/>
        <dgm:constr type="w" for="ch" forName="left_31_1" refType="w" fact="0.37"/>
        <dgm:constr type="h" for="ch" forName="left_31_1" refType="h" fact="0.24"/>
        <dgm:constr type="b" for="ch" forName="left_31_1" refType="h" fact="0.76"/>
        <dgm:constr type="ctrX" for="ch" forName="left_31_1" refType="w" fact="0.23"/>
        <dgm:constr type="w" for="ch" forName="left_31_2" refType="w" fact="0.37"/>
        <dgm:constr type="h" for="ch" forName="left_31_2" refType="h" fact="0.24"/>
        <dgm:constr type="b" for="ch" forName="left_31_2" refType="h" fact="0.535"/>
        <dgm:constr type="ctrX" for="ch" forName="left_31_2" refType="w" fact="0.217"/>
        <dgm:constr type="w" for="ch" forName="left_31_3" refType="w" fact="0.37"/>
        <dgm:constr type="h" for="ch" forName="left_31_3" refType="h" fact="0.24"/>
        <dgm:constr type="b" for="ch" forName="left_31_3" refType="h" fact="0.315"/>
        <dgm:constr type="ctrX" for="ch" forName="left_31_3" refType="w" fact="0.204"/>
        <dgm:constr type="w" for="ch" forName="right_31_1" refType="w" fact="0.37"/>
        <dgm:constr type="h" for="ch" forName="right_31_1" refType="h" fact="0.24"/>
        <dgm:constr type="b" for="ch" forName="right_31_1" refType="h" fact="0.715"/>
        <dgm:constr type="ctrX" for="ch" forName="right_31_1" refType="w" fact="0.745"/>
        <dgm:constr type="w" for="ch" forName="right_23_1" refType="w" fact="0.37"/>
        <dgm:constr type="h" for="ch" forName="right_23_1" refType="h" fact="0.24"/>
        <dgm:constr type="b" for="ch" forName="right_23_1" refType="h" fact="0.76"/>
        <dgm:constr type="ctrX" for="ch" forName="right_23_1" refType="w" fact="0.77"/>
        <dgm:constr type="w" for="ch" forName="right_23_2" refType="w" fact="0.37"/>
        <dgm:constr type="h" for="ch" forName="right_23_2" refType="h" fact="0.24"/>
        <dgm:constr type="b" for="ch" forName="right_23_2" refType="h" fact="0.535"/>
        <dgm:constr type="ctrX" for="ch" forName="right_23_2" refType="w" fact="0.783"/>
        <dgm:constr type="w" for="ch" forName="right_23_3" refType="w" fact="0.37"/>
        <dgm:constr type="h" for="ch" forName="right_23_3" refType="h" fact="0.24"/>
        <dgm:constr type="b" for="ch" forName="right_23_3" refType="h" fact="0.315"/>
        <dgm:constr type="ctrX" for="ch" forName="right_23_3" refType="w" fact="0.796"/>
        <dgm:constr type="w" for="ch" forName="left_23_1" refType="w" fact="0.37"/>
        <dgm:constr type="h" for="ch" forName="left_23_1" refType="h" fact="0.24"/>
        <dgm:constr type="b" for="ch" forName="left_23_1" refType="h" fact="0.715"/>
        <dgm:constr type="ctrX" for="ch" forName="left_23_1" refType="w" fact="0.255"/>
        <dgm:constr type="w" for="ch" forName="left_23_2" refType="w" fact="0.37"/>
        <dgm:constr type="h" for="ch" forName="left_23_2" refType="h" fact="0.24"/>
        <dgm:constr type="b" for="ch" forName="left_23_2" refType="h" fact="0.49"/>
        <dgm:constr type="ctrX" for="ch" forName="left_23_2" refType="w" fact="0.268"/>
        <dgm:constr type="w" for="ch" forName="left_32_1" refType="w" fact="0.37"/>
        <dgm:constr type="h" for="ch" forName="left_32_1" refType="h" fact="0.24"/>
        <dgm:constr type="b" for="ch" forName="left_32_1" refType="h" fact="0.76"/>
        <dgm:constr type="ctrX" for="ch" forName="left_32_1" refType="w" fact="0.23"/>
        <dgm:constr type="w" for="ch" forName="left_32_2" refType="w" fact="0.37"/>
        <dgm:constr type="h" for="ch" forName="left_32_2" refType="h" fact="0.24"/>
        <dgm:constr type="b" for="ch" forName="left_32_2" refType="h" fact="0.535"/>
        <dgm:constr type="ctrX" for="ch" forName="left_32_2" refType="w" fact="0.217"/>
        <dgm:constr type="w" for="ch" forName="left_32_3" refType="w" fact="0.37"/>
        <dgm:constr type="h" for="ch" forName="left_32_3" refType="h" fact="0.24"/>
        <dgm:constr type="b" for="ch" forName="left_32_3" refType="h" fact="0.315"/>
        <dgm:constr type="ctrX" for="ch" forName="left_32_3" refType="w" fact="0.204"/>
        <dgm:constr type="w" for="ch" forName="right_32_1" refType="w" fact="0.37"/>
        <dgm:constr type="h" for="ch" forName="right_32_1" refType="h" fact="0.24"/>
        <dgm:constr type="b" for="ch" forName="right_32_1" refType="h" fact="0.715"/>
        <dgm:constr type="ctrX" for="ch" forName="right_32_1" refType="w" fact="0.745"/>
        <dgm:constr type="w" for="ch" forName="right_32_2" refType="w" fact="0.37"/>
        <dgm:constr type="h" for="ch" forName="right_32_2" refType="h" fact="0.24"/>
        <dgm:constr type="b" for="ch" forName="right_32_2" refType="h" fact="0.49"/>
        <dgm:constr type="ctrX" for="ch" forName="right_32_2" refType="w" fact="0.732"/>
        <dgm:constr type="w" for="ch" forName="right_33_1" refType="w" fact="0.36"/>
        <dgm:constr type="h" for="ch" forName="right_33_1" refType="h" fact="0.21"/>
        <dgm:constr type="b" for="ch" forName="right_33_1" refType="h" fact="0.725"/>
        <dgm:constr type="ctrX" for="ch" forName="right_33_1" refType="w" fact="0.76"/>
        <dgm:constr type="w" for="ch" forName="right_33_2" refType="w" fact="0.36"/>
        <dgm:constr type="h" for="ch" forName="right_33_2" refType="h" fact="0.21"/>
        <dgm:constr type="b" for="ch" forName="right_33_2" refType="h" fact="0.5"/>
        <dgm:constr type="ctrX" for="ch" forName="right_33_2" refType="w" fact="0.76"/>
        <dgm:constr type="w" for="ch" forName="right_33_3" refType="w" fact="0.36"/>
        <dgm:constr type="h" for="ch" forName="right_33_3" refType="h" fact="0.21"/>
        <dgm:constr type="b" for="ch" forName="right_33_3" refType="h" fact="0.275"/>
        <dgm:constr type="ctrX" for="ch" forName="right_33_3" refType="w" fact="0.76"/>
        <dgm:constr type="w" for="ch" forName="left_33_1" refType="w" fact="0.36"/>
        <dgm:constr type="h" for="ch" forName="left_33_1" refType="h" fact="0.21"/>
        <dgm:constr type="b" for="ch" forName="left_33_1" refType="h" fact="0.725"/>
        <dgm:constr type="ctrX" for="ch" forName="left_33_1" refType="w" fact="0.24"/>
        <dgm:constr type="w" for="ch" forName="left_33_2" refType="w" fact="0.36"/>
        <dgm:constr type="h" for="ch" forName="left_33_2" refType="h" fact="0.21"/>
        <dgm:constr type="b" for="ch" forName="left_33_2" refType="h" fact="0.5"/>
        <dgm:constr type="ctrX" for="ch" forName="left_33_2" refType="w" fact="0.24"/>
        <dgm:constr type="w" for="ch" forName="left_33_3" refType="w" fact="0.36"/>
        <dgm:constr type="h" for="ch" forName="left_33_3" refType="h" fact="0.21"/>
        <dgm:constr type="b" for="ch" forName="left_33_3" refType="h" fact="0.275"/>
        <dgm:constr type="ctrX" for="ch" forName="left_33_3" refType="w" fact="0.24"/>
        <dgm:constr type="w" for="ch" forName="right_04_1" refType="w" fact="0.365"/>
        <dgm:constr type="h" for="ch" forName="right_04_1" refType="h" fact="0.185"/>
        <dgm:constr type="b" for="ch" forName="right_04_1" refType="h" fact="0.76"/>
        <dgm:constr type="ctrX" for="ch" forName="right_04_1" refType="w" fact="0.77"/>
        <dgm:constr type="w" for="ch" forName="right_04_2" refType="w" fact="0.365"/>
        <dgm:constr type="h" for="ch" forName="right_04_2" refType="h" fact="0.185"/>
        <dgm:constr type="b" for="ch" forName="right_04_2" refType="h" fact="0.595"/>
        <dgm:constr type="ctrX" for="ch" forName="right_04_2" refType="w" fact="0.78"/>
        <dgm:constr type="w" for="ch" forName="right_04_3" refType="w" fact="0.365"/>
        <dgm:constr type="h" for="ch" forName="right_04_3" refType="h" fact="0.185"/>
        <dgm:constr type="b" for="ch" forName="right_04_3" refType="h" fact="0.43"/>
        <dgm:constr type="ctrX" for="ch" forName="right_04_3" refType="w" fact="0.79"/>
        <dgm:constr type="w" for="ch" forName="right_04_4" refType="w" fact="0.365"/>
        <dgm:constr type="h" for="ch" forName="right_04_4" refType="h" fact="0.185"/>
        <dgm:constr type="b" for="ch" forName="right_04_4" refType="h" fact="0.265"/>
        <dgm:constr type="ctrX" for="ch" forName="right_04_4" refType="w" fact="0.8"/>
        <dgm:constr type="w" for="ch" forName="left_40_1" refType="w" fact="0.365"/>
        <dgm:constr type="h" for="ch" forName="left_40_1" refType="h" fact="0.185"/>
        <dgm:constr type="b" for="ch" forName="left_40_1" refType="h" fact="0.76"/>
        <dgm:constr type="ctrX" for="ch" forName="left_40_1" refType="w" fact="0.23"/>
        <dgm:constr type="w" for="ch" forName="left_40_2" refType="w" fact="0.365"/>
        <dgm:constr type="h" for="ch" forName="left_40_2" refType="h" fact="0.185"/>
        <dgm:constr type="b" for="ch" forName="left_40_2" refType="h" fact="0.595"/>
        <dgm:constr type="ctrX" for="ch" forName="left_40_2" refType="w" fact="0.22"/>
        <dgm:constr type="w" for="ch" forName="left_40_3" refType="w" fact="0.365"/>
        <dgm:constr type="h" for="ch" forName="left_40_3" refType="h" fact="0.185"/>
        <dgm:constr type="b" for="ch" forName="left_40_3" refType="h" fact="0.43"/>
        <dgm:constr type="ctrX" for="ch" forName="left_40_3" refType="w" fact="0.21"/>
        <dgm:constr type="w" for="ch" forName="left_40_4" refType="w" fact="0.365"/>
        <dgm:constr type="h" for="ch" forName="left_40_4" refType="h" fact="0.185"/>
        <dgm:constr type="b" for="ch" forName="left_40_4" refType="h" fact="0.265"/>
        <dgm:constr type="ctrX" for="ch" forName="left_40_4" refType="w" fact="0.2"/>
        <dgm:constr type="w" for="ch" forName="right_14_1" refType="w" fact="0.365"/>
        <dgm:constr type="h" for="ch" forName="right_14_1" refType="h" fact="0.185"/>
        <dgm:constr type="b" for="ch" forName="right_14_1" refType="h" fact="0.76"/>
        <dgm:constr type="ctrX" for="ch" forName="right_14_1" refType="w" fact="0.77"/>
        <dgm:constr type="w" for="ch" forName="right_14_2" refType="w" fact="0.365"/>
        <dgm:constr type="h" for="ch" forName="right_14_2" refType="h" fact="0.185"/>
        <dgm:constr type="b" for="ch" forName="right_14_2" refType="h" fact="0.595"/>
        <dgm:constr type="ctrX" for="ch" forName="right_14_2" refType="w" fact="0.78"/>
        <dgm:constr type="w" for="ch" forName="right_14_3" refType="w" fact="0.365"/>
        <dgm:constr type="h" for="ch" forName="right_14_3" refType="h" fact="0.185"/>
        <dgm:constr type="b" for="ch" forName="right_14_3" refType="h" fact="0.43"/>
        <dgm:constr type="ctrX" for="ch" forName="right_14_3" refType="w" fact="0.79"/>
        <dgm:constr type="w" for="ch" forName="right_14_4" refType="w" fact="0.365"/>
        <dgm:constr type="h" for="ch" forName="right_14_4" refType="h" fact="0.185"/>
        <dgm:constr type="b" for="ch" forName="right_14_4" refType="h" fact="0.265"/>
        <dgm:constr type="ctrX" for="ch" forName="right_14_4" refType="w" fact="0.8"/>
        <dgm:constr type="w" for="ch" forName="left_14_1" refType="w" fact="0.365"/>
        <dgm:constr type="h" for="ch" forName="left_14_1" refType="h" fact="0.185"/>
        <dgm:constr type="b" for="ch" forName="left_14_1" refType="h" fact="0.715"/>
        <dgm:constr type="ctrX" for="ch" forName="left_14_1" refType="w" fact="0.25"/>
        <dgm:constr type="w" for="ch" forName="left_41_1" refType="w" fact="0.365"/>
        <dgm:constr type="h" for="ch" forName="left_41_1" refType="h" fact="0.185"/>
        <dgm:constr type="b" for="ch" forName="left_41_1" refType="h" fact="0.76"/>
        <dgm:constr type="ctrX" for="ch" forName="left_41_1" refType="w" fact="0.23"/>
        <dgm:constr type="w" for="ch" forName="left_41_2" refType="w" fact="0.365"/>
        <dgm:constr type="h" for="ch" forName="left_41_2" refType="h" fact="0.185"/>
        <dgm:constr type="b" for="ch" forName="left_41_2" refType="h" fact="0.595"/>
        <dgm:constr type="ctrX" for="ch" forName="left_41_2" refType="w" fact="0.22"/>
        <dgm:constr type="w" for="ch" forName="left_41_3" refType="w" fact="0.365"/>
        <dgm:constr type="h" for="ch" forName="left_41_3" refType="h" fact="0.185"/>
        <dgm:constr type="b" for="ch" forName="left_41_3" refType="h" fact="0.43"/>
        <dgm:constr type="ctrX" for="ch" forName="left_41_3" refType="w" fact="0.21"/>
        <dgm:constr type="w" for="ch" forName="left_41_4" refType="w" fact="0.365"/>
        <dgm:constr type="h" for="ch" forName="left_41_4" refType="h" fact="0.185"/>
        <dgm:constr type="b" for="ch" forName="left_41_4" refType="h" fact="0.265"/>
        <dgm:constr type="ctrX" for="ch" forName="left_41_4" refType="w" fact="0.2"/>
        <dgm:constr type="w" for="ch" forName="right_41_1" refType="w" fact="0.365"/>
        <dgm:constr type="h" for="ch" forName="right_41_1" refType="h" fact="0.185"/>
        <dgm:constr type="b" for="ch" forName="right_41_1" refType="h" fact="0.715"/>
        <dgm:constr type="ctrX" for="ch" forName="right_41_1" refType="w" fact="0.75"/>
        <dgm:constr type="w" for="ch" forName="right_24_1" refType="w" fact="0.365"/>
        <dgm:constr type="h" for="ch" forName="right_24_1" refType="h" fact="0.185"/>
        <dgm:constr type="b" for="ch" forName="right_24_1" refType="h" fact="0.76"/>
        <dgm:constr type="ctrX" for="ch" forName="right_24_1" refType="w" fact="0.77"/>
        <dgm:constr type="w" for="ch" forName="right_24_2" refType="w" fact="0.365"/>
        <dgm:constr type="h" for="ch" forName="right_24_2" refType="h" fact="0.185"/>
        <dgm:constr type="b" for="ch" forName="right_24_2" refType="h" fact="0.595"/>
        <dgm:constr type="ctrX" for="ch" forName="right_24_2" refType="w" fact="0.78"/>
        <dgm:constr type="w" for="ch" forName="right_24_3" refType="w" fact="0.365"/>
        <dgm:constr type="h" for="ch" forName="right_24_3" refType="h" fact="0.185"/>
        <dgm:constr type="b" for="ch" forName="right_24_3" refType="h" fact="0.43"/>
        <dgm:constr type="ctrX" for="ch" forName="right_24_3" refType="w" fact="0.79"/>
        <dgm:constr type="w" for="ch" forName="right_24_4" refType="w" fact="0.365"/>
        <dgm:constr type="h" for="ch" forName="right_24_4" refType="h" fact="0.185"/>
        <dgm:constr type="b" for="ch" forName="right_24_4" refType="h" fact="0.265"/>
        <dgm:constr type="ctrX" for="ch" forName="right_24_4" refType="w" fact="0.8"/>
        <dgm:constr type="w" for="ch" forName="left_24_1" refType="w" fact="0.365"/>
        <dgm:constr type="h" for="ch" forName="left_24_1" refType="h" fact="0.185"/>
        <dgm:constr type="b" for="ch" forName="left_24_1" refType="h" fact="0.715"/>
        <dgm:constr type="ctrX" for="ch" forName="left_24_1" refType="w" fact="0.25"/>
        <dgm:constr type="w" for="ch" forName="left_24_2" refType="w" fact="0.365"/>
        <dgm:constr type="h" for="ch" forName="left_24_2" refType="h" fact="0.185"/>
        <dgm:constr type="b" for="ch" forName="left_24_2" refType="h" fact="0.55"/>
        <dgm:constr type="ctrX" for="ch" forName="left_24_2" refType="w" fact="0.26"/>
        <dgm:constr type="w" for="ch" forName="left_42_1" refType="w" fact="0.365"/>
        <dgm:constr type="h" for="ch" forName="left_42_1" refType="h" fact="0.185"/>
        <dgm:constr type="b" for="ch" forName="left_42_1" refType="h" fact="0.76"/>
        <dgm:constr type="ctrX" for="ch" forName="left_42_1" refType="w" fact="0.23"/>
        <dgm:constr type="w" for="ch" forName="left_42_2" refType="w" fact="0.365"/>
        <dgm:constr type="h" for="ch" forName="left_42_2" refType="h" fact="0.185"/>
        <dgm:constr type="b" for="ch" forName="left_42_2" refType="h" fact="0.595"/>
        <dgm:constr type="ctrX" for="ch" forName="left_42_2" refType="w" fact="0.22"/>
        <dgm:constr type="w" for="ch" forName="left_42_3" refType="w" fact="0.365"/>
        <dgm:constr type="h" for="ch" forName="left_42_3" refType="h" fact="0.185"/>
        <dgm:constr type="b" for="ch" forName="left_42_3" refType="h" fact="0.43"/>
        <dgm:constr type="ctrX" for="ch" forName="left_42_3" refType="w" fact="0.21"/>
        <dgm:constr type="w" for="ch" forName="left_42_4" refType="w" fact="0.365"/>
        <dgm:constr type="h" for="ch" forName="left_42_4" refType="h" fact="0.185"/>
        <dgm:constr type="b" for="ch" forName="left_42_4" refType="h" fact="0.265"/>
        <dgm:constr type="ctrX" for="ch" forName="left_42_4" refType="w" fact="0.2"/>
        <dgm:constr type="w" for="ch" forName="right_42_1" refType="w" fact="0.365"/>
        <dgm:constr type="h" for="ch" forName="right_42_1" refType="h" fact="0.185"/>
        <dgm:constr type="b" for="ch" forName="right_42_1" refType="h" fact="0.715"/>
        <dgm:constr type="ctrX" for="ch" forName="right_42_1" refType="w" fact="0.75"/>
        <dgm:constr type="w" for="ch" forName="right_42_2" refType="w" fact="0.365"/>
        <dgm:constr type="h" for="ch" forName="right_42_2" refType="h" fact="0.185"/>
        <dgm:constr type="b" for="ch" forName="right_42_2" refType="h" fact="0.55"/>
        <dgm:constr type="ctrX" for="ch" forName="right_42_2" refType="w" fact="0.74"/>
        <dgm:constr type="w" for="ch" forName="right_34_1" refType="w" fact="0.365"/>
        <dgm:constr type="h" for="ch" forName="right_34_1" refType="h" fact="0.185"/>
        <dgm:constr type="b" for="ch" forName="right_34_1" refType="h" fact="0.76"/>
        <dgm:constr type="ctrX" for="ch" forName="right_34_1" refType="w" fact="0.77"/>
        <dgm:constr type="w" for="ch" forName="right_34_2" refType="w" fact="0.365"/>
        <dgm:constr type="h" for="ch" forName="right_34_2" refType="h" fact="0.185"/>
        <dgm:constr type="b" for="ch" forName="right_34_2" refType="h" fact="0.595"/>
        <dgm:constr type="ctrX" for="ch" forName="right_34_2" refType="w" fact="0.78"/>
        <dgm:constr type="w" for="ch" forName="right_34_3" refType="w" fact="0.365"/>
        <dgm:constr type="h" for="ch" forName="right_34_3" refType="h" fact="0.185"/>
        <dgm:constr type="b" for="ch" forName="right_34_3" refType="h" fact="0.43"/>
        <dgm:constr type="ctrX" for="ch" forName="right_34_3" refType="w" fact="0.79"/>
        <dgm:constr type="w" for="ch" forName="right_34_4" refType="w" fact="0.365"/>
        <dgm:constr type="h" for="ch" forName="right_34_4" refType="h" fact="0.185"/>
        <dgm:constr type="b" for="ch" forName="right_34_4" refType="h" fact="0.265"/>
        <dgm:constr type="ctrX" for="ch" forName="right_34_4" refType="w" fact="0.8"/>
        <dgm:constr type="w" for="ch" forName="left_34_1" refType="w" fact="0.365"/>
        <dgm:constr type="h" for="ch" forName="left_34_1" refType="h" fact="0.185"/>
        <dgm:constr type="b" for="ch" forName="left_34_1" refType="h" fact="0.715"/>
        <dgm:constr type="ctrX" for="ch" forName="left_34_1" refType="w" fact="0.25"/>
        <dgm:constr type="w" for="ch" forName="left_34_2" refType="w" fact="0.365"/>
        <dgm:constr type="h" for="ch" forName="left_34_2" refType="h" fact="0.185"/>
        <dgm:constr type="b" for="ch" forName="left_34_2" refType="h" fact="0.55"/>
        <dgm:constr type="ctrX" for="ch" forName="left_34_2" refType="w" fact="0.26"/>
        <dgm:constr type="w" for="ch" forName="left_34_3" refType="w" fact="0.365"/>
        <dgm:constr type="h" for="ch" forName="left_34_3" refType="h" fact="0.185"/>
        <dgm:constr type="b" for="ch" forName="left_34_3" refType="h" fact="0.385"/>
        <dgm:constr type="ctrX" for="ch" forName="left_34_3" refType="w" fact="0.27"/>
        <dgm:constr type="w" for="ch" forName="left_43_1" refType="w" fact="0.365"/>
        <dgm:constr type="h" for="ch" forName="left_43_1" refType="h" fact="0.185"/>
        <dgm:constr type="b" for="ch" forName="left_43_1" refType="h" fact="0.76"/>
        <dgm:constr type="ctrX" for="ch" forName="left_43_1" refType="w" fact="0.23"/>
        <dgm:constr type="w" for="ch" forName="left_43_2" refType="w" fact="0.365"/>
        <dgm:constr type="h" for="ch" forName="left_43_2" refType="h" fact="0.185"/>
        <dgm:constr type="b" for="ch" forName="left_43_2" refType="h" fact="0.595"/>
        <dgm:constr type="ctrX" for="ch" forName="left_43_2" refType="w" fact="0.22"/>
        <dgm:constr type="w" for="ch" forName="left_43_3" refType="w" fact="0.365"/>
        <dgm:constr type="h" for="ch" forName="left_43_3" refType="h" fact="0.185"/>
        <dgm:constr type="b" for="ch" forName="left_43_3" refType="h" fact="0.43"/>
        <dgm:constr type="ctrX" for="ch" forName="left_43_3" refType="w" fact="0.21"/>
        <dgm:constr type="w" for="ch" forName="left_43_4" refType="w" fact="0.365"/>
        <dgm:constr type="h" for="ch" forName="left_43_4" refType="h" fact="0.185"/>
        <dgm:constr type="b" for="ch" forName="left_43_4" refType="h" fact="0.265"/>
        <dgm:constr type="ctrX" for="ch" forName="left_43_4" refType="w" fact="0.2"/>
        <dgm:constr type="w" for="ch" forName="right_43_1" refType="w" fact="0.365"/>
        <dgm:constr type="h" for="ch" forName="right_43_1" refType="h" fact="0.185"/>
        <dgm:constr type="b" for="ch" forName="right_43_1" refType="h" fact="0.715"/>
        <dgm:constr type="ctrX" for="ch" forName="right_43_1" refType="w" fact="0.75"/>
        <dgm:constr type="w" for="ch" forName="right_43_2" refType="w" fact="0.365"/>
        <dgm:constr type="h" for="ch" forName="right_43_2" refType="h" fact="0.185"/>
        <dgm:constr type="b" for="ch" forName="right_43_2" refType="h" fact="0.55"/>
        <dgm:constr type="ctrX" for="ch" forName="right_43_2" refType="w" fact="0.74"/>
        <dgm:constr type="w" for="ch" forName="right_43_3" refType="w" fact="0.365"/>
        <dgm:constr type="h" for="ch" forName="right_43_3" refType="h" fact="0.185"/>
        <dgm:constr type="b" for="ch" forName="right_43_3" refType="h" fact="0.385"/>
        <dgm:constr type="ctrX" for="ch" forName="right_43_3" refType="w" fact="0.73"/>
        <dgm:constr type="w" for="ch" forName="right_44_1" refType="w" fact="0.36"/>
        <dgm:constr type="h" for="ch" forName="right_44_1" refType="h" fact="0.154"/>
        <dgm:constr type="b" for="ch" forName="right_44_1" refType="h" fact="0.725"/>
        <dgm:constr type="ctrX" for="ch" forName="right_44_1" refType="w" fact="0.76"/>
        <dgm:constr type="w" for="ch" forName="right_44_2" refType="w" fact="0.36"/>
        <dgm:constr type="h" for="ch" forName="right_44_2" refType="h" fact="0.154"/>
        <dgm:constr type="b" for="ch" forName="right_44_2" refType="h" fact="0.559"/>
        <dgm:constr type="ctrX" for="ch" forName="right_44_2" refType="w" fact="0.76"/>
        <dgm:constr type="w" for="ch" forName="right_44_3" refType="w" fact="0.36"/>
        <dgm:constr type="h" for="ch" forName="right_44_3" refType="h" fact="0.154"/>
        <dgm:constr type="b" for="ch" forName="right_44_3" refType="h" fact="0.393"/>
        <dgm:constr type="ctrX" for="ch" forName="right_44_3" refType="w" fact="0.76"/>
        <dgm:constr type="w" for="ch" forName="right_44_4" refType="w" fact="0.36"/>
        <dgm:constr type="h" for="ch" forName="right_44_4" refType="h" fact="0.154"/>
        <dgm:constr type="b" for="ch" forName="right_44_4" refType="h" fact="0.224"/>
        <dgm:constr type="ctrX" for="ch" forName="right_44_4" refType="w" fact="0.76"/>
        <dgm:constr type="w" for="ch" forName="left_44_1" refType="w" fact="0.36"/>
        <dgm:constr type="h" for="ch" forName="left_44_1" refType="h" fact="0.154"/>
        <dgm:constr type="b" for="ch" forName="left_44_1" refType="h" fact="0.725"/>
        <dgm:constr type="ctrX" for="ch" forName="left_44_1" refType="w" fact="0.24"/>
        <dgm:constr type="w" for="ch" forName="left_44_2" refType="w" fact="0.36"/>
        <dgm:constr type="h" for="ch" forName="left_44_2" refType="h" fact="0.154"/>
        <dgm:constr type="b" for="ch" forName="left_44_2" refType="h" fact="0.559"/>
        <dgm:constr type="ctrX" for="ch" forName="left_44_2" refType="w" fact="0.24"/>
        <dgm:constr type="w" for="ch" forName="left_44_3" refType="w" fact="0.36"/>
        <dgm:constr type="h" for="ch" forName="left_44_3" refType="h" fact="0.154"/>
        <dgm:constr type="b" for="ch" forName="left_44_3" refType="h" fact="0.393"/>
        <dgm:constr type="ctrX" for="ch" forName="left_44_3" refType="w" fact="0.24"/>
        <dgm:constr type="w" for="ch" forName="left_44_4" refType="w" fact="0.36"/>
        <dgm:constr type="h" for="ch" forName="left_44_4" refType="h" fact="0.154"/>
        <dgm:constr type="b" for="ch" forName="left_44_4" refType="h" fact="0.224"/>
        <dgm:constr type="ctrX" for="ch" forName="left_44_4" refType="w" fact="0.24"/>
      </dgm:constrLst>
      <dgm:ruleLst/>
      <dgm:layoutNode name="dummyMaxCanvas_ChildArea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fulcrum" styleLbl="alignAccFollowNode1">
        <dgm:alg type="sp"/>
        <dgm:shape xmlns:r="http://schemas.openxmlformats.org/officeDocument/2006/relationships" type="triangle" r:blip="">
          <dgm:adjLst/>
        </dgm:shape>
        <dgm:presOf/>
        <dgm:constrLst/>
        <dgm:ruleLst/>
      </dgm:layoutNode>
      <dgm:choose name="Name0">
        <dgm:if name="Name1" axis="ch ch" ptType="node node" st="1 1" cnt="1 0" func="cnt" op="equ" val="0">
          <dgm:choose name="Name2">
            <dgm:if name="Name3" axis="ch ch" ptType="node node" st="2 1" cnt="1 0" func="cnt" op="equ" val="0">
              <dgm:layoutNode name="balance_00" styleLbl="alignAccFollowNode1">
                <dgm:varLst>
                  <dgm:bulletEnabled val="1"/>
                </dgm:varLst>
                <dgm:alg type="sp"/>
                <dgm:shape xmlns:r="http://schemas.openxmlformats.org/officeDocument/2006/relationships" type="rect" r:blip="">
                  <dgm:adjLst/>
                </dgm:shape>
                <dgm:presOf/>
                <dgm:constrLst/>
                <dgm:ruleLst/>
              </dgm:layoutNode>
            </dgm:if>
            <dgm:else name="Name4">
              <dgm:choose name="Name5">
                <dgm:if name="Name6" axis="ch ch" ptType="node node" st="2 1" cnt="1 0" func="cnt" op="equ" val="1">
                  <dgm:layoutNode name="balance_01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4" type="rect" r:blip="">
                      <dgm:adjLst/>
                    </dgm:shape>
                    <dgm:presOf/>
                    <dgm:constrLst/>
                    <dgm:ruleLst/>
                  </dgm:layoutNode>
                  <dgm:layoutNode name="right_01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4" type="roundRect" r:blip="">
                      <dgm:adjLst/>
                    </dgm:shape>
                    <dgm:presOf axis="ch ch desOrSelf" ptType="node node node" st="2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7">
                  <dgm:choose name="Name8">
                    <dgm:if name="Name9" axis="ch ch" ptType="node node" st="2 1" cnt="1 0" func="cnt" op="equ" val="2">
                      <dgm:layoutNode name="balance_02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right_02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02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10">
                      <dgm:choose name="Name11">
                        <dgm:if name="Name12" axis="ch ch" ptType="node node" st="2 1" cnt="1 0" func="cnt" op="equ" val="3">
                          <dgm:layoutNode name="balance_03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03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13">
                          <dgm:choose name="Name14">
                            <dgm:if name="Name15" axis="ch ch" ptType="node node" st="2 1" cnt="1 0" func="cnt" op="gte" val="4">
                              <dgm:layoutNode name="balance_04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04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16"/>
                          </dgm:choose>
                        </dgm:else>
                      </dgm:choose>
                    </dgm:else>
                  </dgm:choose>
                </dgm:else>
              </dgm:choose>
            </dgm:else>
          </dgm:choose>
        </dgm:if>
        <dgm:else name="Name17">
          <dgm:choose name="Name18">
            <dgm:if name="Name19" axis="ch ch" ptType="node node" st="1 1" cnt="1 0" func="cnt" op="equ" val="1">
              <dgm:choose name="Name20">
                <dgm:if name="Name21" axis="ch ch" ptType="node node" st="2 1" cnt="1 0" func="cnt" op="equ" val="0">
                  <dgm:layoutNode name="balance_10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-4" type="rect" r:blip="">
                      <dgm:adjLst/>
                    </dgm:shape>
                    <dgm:presOf/>
                    <dgm:constrLst/>
                    <dgm:ruleLst/>
                  </dgm:layoutNode>
                  <dgm:layoutNode name="left_10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-4" type="roundRect" r:blip="">
                      <dgm:adjLst/>
                    </dgm:shape>
                    <dgm:presOf axis="ch ch desOrSelf" ptType="node node node" st="1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22">
                  <dgm:choose name="Name23">
                    <dgm:if name="Name24" axis="ch ch" ptType="node node" st="2 1" cnt="1 0" func="cnt" op="equ" val="1">
                      <dgm:layoutNode name="balance_11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25">
                      <dgm:choose name="Name26">
                        <dgm:if name="Name27" axis="ch ch" ptType="node node" st="2 1" cnt="1 0" func="cnt" op="equ" val="2">
                          <dgm:layoutNode name="balance_12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12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28">
                          <dgm:choose name="Name29">
                            <dgm:if name="Name30" axis="ch ch" ptType="node node" st="2 1" cnt="1 0" func="cnt" op="equ" val="3">
                              <dgm:layoutNode name="balance_13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31">
                              <dgm:choose name="Name32">
                                <dgm:if name="Name33" axis="ch ch" ptType="node node" st="2 1" cnt="1 0" func="cnt" op="gte" val="4">
                                  <dgm:layoutNode name="balance_14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34"/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else>
              </dgm:choose>
            </dgm:if>
            <dgm:else name="Name35">
              <dgm:choose name="Name36">
                <dgm:if name="Name37" axis="ch ch" ptType="node node" st="1 1" cnt="1 0" func="cnt" op="equ" val="2">
                  <dgm:choose name="Name38">
                    <dgm:if name="Name39" axis="ch ch" ptType="node node" st="2 1" cnt="1 0" func="cnt" op="equ" val="0">
                      <dgm:layoutNode name="balance_20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-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20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left_20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40">
                      <dgm:choose name="Name41">
                        <dgm:if name="Name42" axis="ch ch" ptType="node node" st="2 1" cnt="1 0" func="cnt" op="equ" val="1">
                          <dgm:layoutNode name="balance_21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21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43">
                          <dgm:choose name="Name44">
                            <dgm:if name="Name45" axis="ch ch" ptType="node node" st="2 1" cnt="1 0" func="cnt" op="equ" val="2">
                              <dgm:layoutNode name="balance_22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46">
                              <dgm:choose name="Name47">
                                <dgm:if name="Name48" axis="ch ch" ptType="node node" st="2 1" cnt="1 0" func="cnt" op="equ" val="3">
                                  <dgm:layoutNode name="balance_23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49">
                                  <dgm:choose name="Name50">
                                    <dgm:if name="Name51" axis="ch ch" ptType="node node" st="2 1" cnt="1 0" func="cnt" op="gte" val="4">
                                      <dgm:layoutNode name="balance_24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52"/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if>
                <dgm:else name="Name53">
                  <dgm:choose name="Name54">
                    <dgm:if name="Name55" axis="ch ch" ptType="node node" st="1 1" cnt="1 0" func="cnt" op="equ" val="3">
                      <dgm:choose name="Name56">
                        <dgm:if name="Name57" axis="ch ch" ptType="node node" st="2 1" cnt="1 0" func="cnt" op="equ" val="0">
                          <dgm:layoutNode name="balance_30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30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58">
                          <dgm:choose name="Name59">
                            <dgm:if name="Name60" axis="ch ch" ptType="node node" st="2 1" cnt="1 0" func="cnt" op="equ" val="1">
                              <dgm:layoutNode name="balance_31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61">
                              <dgm:choose name="Name62">
                                <dgm:if name="Name63" axis="ch ch" ptType="node node" st="2 1" cnt="1 0" func="cnt" op="equ" val="2">
                                  <dgm:layoutNode name="balance_32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64">
                                  <dgm:choose name="Name65">
                                    <dgm:if name="Name66" axis="ch ch" ptType="node node" st="2 1" cnt="1 0" func="cnt" op="equ" val="3">
                                      <dgm:layoutNode name="balance_33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67">
                                      <dgm:choose name="Name68">
                                        <dgm:if name="Name69" axis="ch ch" ptType="node node" st="2 1" cnt="1 0" func="cnt" op="gte" val="4">
                                          <dgm:layoutNode name="balance_34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righ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70"/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71">
                      <dgm:choose name="Name72">
                        <dgm:if name="Name73" axis="ch ch" ptType="node node" st="1 1" cnt="1 0" func="cnt" op="gte" val="4">
                          <dgm:choose name="Name74">
                            <dgm:if name="Name75" axis="ch ch" ptType="node node" st="2 1" cnt="1 0" func="cnt" op="equ" val="0">
                              <dgm:layoutNode name="balance_40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40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76">
                              <dgm:choose name="Name77">
                                <dgm:if name="Name78" axis="ch ch" ptType="node node" st="2 1" cnt="1 0" func="cnt" op="equ" val="1">
                                  <dgm:layoutNode name="balance_41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79">
                                  <dgm:choose name="Name80">
                                    <dgm:if name="Name81" axis="ch ch" ptType="node node" st="2 1" cnt="1 0" func="cnt" op="equ" val="2">
                                      <dgm:layoutNode name="balance_42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-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lef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82">
                                      <dgm:choose name="Name83">
                                        <dgm:if name="Name84" axis="ch ch" ptType="node node" st="2 1" cnt="1 0" func="cnt" op="equ" val="3">
                                          <dgm:layoutNode name="balance_43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-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lef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85">
                                          <dgm:choose name="Name86">
                                            <dgm:if name="Name87" axis="ch ch" ptType="node node" st="2 1" cnt="1 0" func="cnt" op="gte" val="4">
                                              <dgm:layoutNode name="balance_44" styleLbl="alignAccFollowNode1">
                                                <dgm:varLst>
                                                  <dgm:bulletEnabled val="1"/>
                                                </dgm:varLst>
                                                <dgm:alg type="sp"/>
                                                <dgm:shape xmlns:r="http://schemas.openxmlformats.org/officeDocument/2006/relationships" type="rect" r:blip="">
                                                  <dgm:adjLst/>
                                                </dgm:shape>
                                                <dgm:presOf/>
                                                <dgm:constrLst/>
                                                <dgm:ruleLst/>
                                              </dgm:layoutNode>
                                              <dgm:layoutNode name="righ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</dgm:if>
                                            <dgm:else name="Name88"/>
                                          </dgm:choose>
                                        </dgm:else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if>
                        <dgm:else name="Name89"/>
                      </dgm:choose>
                    </dgm:else>
                  </dgm:choose>
                </dgm:else>
              </dgm:choose>
            </dgm:else>
          </dgm:choose>
        </dgm:else>
      </dgm:choose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D6AA4-5266-4880-9848-C56B39F4FC12}" type="datetimeFigureOut">
              <a:rPr lang="hr-HR" smtClean="0"/>
              <a:t>3.3.2017.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57B2075-2957-4271-91B5-4FEEF9090271}" type="slidenum">
              <a:rPr lang="hr-HR" smtClean="0"/>
              <a:t>‹#›</a:t>
            </a:fld>
            <a:endParaRPr lang="hr-HR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smtClean="0"/>
              <a:t>Uredite stil podnaslova matrice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D6AA4-5266-4880-9848-C56B39F4FC12}" type="datetimeFigureOut">
              <a:rPr lang="hr-HR" smtClean="0"/>
              <a:t>3.3.2017.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B2075-2957-4271-91B5-4FEEF9090271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D6AA4-5266-4880-9848-C56B39F4FC12}" type="datetimeFigureOut">
              <a:rPr lang="hr-HR" smtClean="0"/>
              <a:t>3.3.2017.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B2075-2957-4271-91B5-4FEEF9090271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D6AA4-5266-4880-9848-C56B39F4FC12}" type="datetimeFigureOut">
              <a:rPr lang="hr-HR" smtClean="0"/>
              <a:t>3.3.2017.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B2075-2957-4271-91B5-4FEEF9090271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D6AA4-5266-4880-9848-C56B39F4FC12}" type="datetimeFigureOut">
              <a:rPr lang="hr-HR" smtClean="0"/>
              <a:t>3.3.2017.</a:t>
            </a:fld>
            <a:endParaRPr lang="hr-HR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B2075-2957-4271-91B5-4FEEF9090271}" type="slidenum">
              <a:rPr lang="hr-HR" smtClean="0"/>
              <a:t>‹#›</a:t>
            </a:fld>
            <a:endParaRPr lang="hr-H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D6AA4-5266-4880-9848-C56B39F4FC12}" type="datetimeFigureOut">
              <a:rPr lang="hr-HR" smtClean="0"/>
              <a:t>3.3.2017.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B2075-2957-4271-91B5-4FEEF9090271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D6AA4-5266-4880-9848-C56B39F4FC12}" type="datetimeFigureOut">
              <a:rPr lang="hr-HR" smtClean="0"/>
              <a:t>3.3.2017.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B2075-2957-4271-91B5-4FEEF9090271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D6AA4-5266-4880-9848-C56B39F4FC12}" type="datetimeFigureOut">
              <a:rPr lang="hr-HR" smtClean="0"/>
              <a:t>3.3.2017.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B2075-2957-4271-91B5-4FEEF9090271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D6AA4-5266-4880-9848-C56B39F4FC12}" type="datetimeFigureOut">
              <a:rPr lang="hr-HR" smtClean="0"/>
              <a:t>3.3.2017.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B2075-2957-4271-91B5-4FEEF9090271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D6AA4-5266-4880-9848-C56B39F4FC12}" type="datetimeFigureOut">
              <a:rPr lang="hr-HR" smtClean="0"/>
              <a:t>3.3.2017.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B2075-2957-4271-91B5-4FEEF9090271}" type="slidenum">
              <a:rPr lang="hr-HR" smtClean="0"/>
              <a:t>‹#›</a:t>
            </a:fld>
            <a:endParaRPr lang="hr-HR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 smtClean="0"/>
              <a:t>Kliknite ikonu da biste dodali  sliku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D6AA4-5266-4880-9848-C56B39F4FC12}" type="datetimeFigureOut">
              <a:rPr lang="hr-HR" smtClean="0"/>
              <a:t>3.3.2017.</a:t>
            </a:fld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B2075-2957-4271-91B5-4FEEF9090271}" type="slidenum">
              <a:rPr lang="hr-HR" smtClean="0"/>
              <a:t>‹#›</a:t>
            </a:fld>
            <a:endParaRPr lang="hr-HR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049D6AA4-5266-4880-9848-C56B39F4FC12}" type="datetimeFigureOut">
              <a:rPr lang="hr-HR" smtClean="0"/>
              <a:t>3.3.2017.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557B2075-2957-4271-91B5-4FEEF9090271}" type="slidenum">
              <a:rPr lang="hr-HR" smtClean="0"/>
              <a:t>‹#›</a:t>
            </a:fld>
            <a:endParaRPr lang="hr-HR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642805" y="5996136"/>
            <a:ext cx="6553200" cy="457200"/>
          </a:xfrm>
        </p:spPr>
        <p:txBody>
          <a:bodyPr/>
          <a:lstStyle/>
          <a:p>
            <a:r>
              <a:rPr lang="hr-HR" b="1" dirty="0" smtClean="0">
                <a:solidFill>
                  <a:schemeClr val="bg2">
                    <a:lumMod val="50000"/>
                  </a:schemeClr>
                </a:solidFill>
              </a:rPr>
              <a:t>21. veljače</a:t>
            </a:r>
            <a:endParaRPr lang="hr-HR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539552" y="3212976"/>
            <a:ext cx="6629400" cy="1219201"/>
          </a:xfrm>
        </p:spPr>
        <p:txBody>
          <a:bodyPr/>
          <a:lstStyle/>
          <a:p>
            <a:r>
              <a:rPr lang="hr-HR" dirty="0" smtClean="0"/>
              <a:t>Međunarodni dan materinskoga jezika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077521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NARJEČJA – DIJALEKTI - GOVORI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11671" y="1556792"/>
            <a:ext cx="8229600" cy="5112568"/>
          </a:xfrm>
        </p:spPr>
        <p:txBody>
          <a:bodyPr/>
          <a:lstStyle/>
          <a:p>
            <a:r>
              <a:rPr lang="hr-HR" dirty="0"/>
              <a:t>Standardni jezik rabe svih Hrvati, a narječja su rasprostranjena na određenome terenu</a:t>
            </a:r>
            <a:r>
              <a:rPr lang="hr-HR" dirty="0" smtClean="0"/>
              <a:t>.</a:t>
            </a:r>
          </a:p>
          <a:p>
            <a:r>
              <a:rPr lang="hr-HR" dirty="0" smtClean="0"/>
              <a:t>Hrvatska su narječja nazvana prema jednom od svojih razlikovnih elemenata - </a:t>
            </a:r>
            <a:r>
              <a:rPr lang="hr-HR" b="1" dirty="0" smtClean="0"/>
              <a:t>upitno-odnosnoj zamjenici.</a:t>
            </a:r>
            <a:endParaRPr lang="hr-HR" b="1" dirty="0"/>
          </a:p>
        </p:txBody>
      </p:sp>
      <p:grpSp>
        <p:nvGrpSpPr>
          <p:cNvPr id="4" name="Grupa 3"/>
          <p:cNvGrpSpPr/>
          <p:nvPr/>
        </p:nvGrpSpPr>
        <p:grpSpPr>
          <a:xfrm>
            <a:off x="2546082" y="3284984"/>
            <a:ext cx="3466078" cy="1080120"/>
            <a:chOff x="1340769" y="0"/>
            <a:chExt cx="3466078" cy="1318600"/>
          </a:xfrm>
        </p:grpSpPr>
        <p:sp>
          <p:nvSpPr>
            <p:cNvPr id="14" name="Zaobljeni pravokutnik 13"/>
            <p:cNvSpPr/>
            <p:nvPr/>
          </p:nvSpPr>
          <p:spPr>
            <a:xfrm>
              <a:off x="2190432" y="0"/>
              <a:ext cx="1574482" cy="874712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5" name="Zaobljeni pravokutnik 4"/>
            <p:cNvSpPr/>
            <p:nvPr/>
          </p:nvSpPr>
          <p:spPr>
            <a:xfrm>
              <a:off x="1340769" y="263720"/>
              <a:ext cx="3466078" cy="105488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r-HR" sz="2000" b="1" kern="1200" dirty="0" smtClean="0"/>
                <a:t>HRVATSKA NARJEČJA</a:t>
              </a:r>
              <a:endParaRPr lang="hr-HR" sz="2000" b="1" kern="1200" dirty="0"/>
            </a:p>
          </p:txBody>
        </p:sp>
      </p:grpSp>
      <p:grpSp>
        <p:nvGrpSpPr>
          <p:cNvPr id="5" name="Grupa 4"/>
          <p:cNvGrpSpPr/>
          <p:nvPr/>
        </p:nvGrpSpPr>
        <p:grpSpPr>
          <a:xfrm>
            <a:off x="5796408" y="4293096"/>
            <a:ext cx="2087960" cy="1008746"/>
            <a:chOff x="2190432" y="2676620"/>
            <a:chExt cx="1574482" cy="734758"/>
          </a:xfrm>
          <a:scene3d>
            <a:camera prst="perspectiveHeroicExtremeLeftFacing"/>
            <a:lightRig rig="threePt" dir="t"/>
          </a:scene3d>
        </p:grpSpPr>
        <p:sp>
          <p:nvSpPr>
            <p:cNvPr id="12" name="Zaobljeni pravokutnik 11"/>
            <p:cNvSpPr/>
            <p:nvPr/>
          </p:nvSpPr>
          <p:spPr>
            <a:xfrm>
              <a:off x="2190432" y="2676620"/>
              <a:ext cx="1574482" cy="734758"/>
            </a:xfrm>
            <a:prstGeom prst="roundRect">
              <a:avLst/>
            </a:prstGeom>
            <a:sp3d>
              <a:bevelT w="139700" h="139700" prst="divot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Zaobljeni pravokutnik 6"/>
            <p:cNvSpPr/>
            <p:nvPr/>
          </p:nvSpPr>
          <p:spPr>
            <a:xfrm>
              <a:off x="2226300" y="2712488"/>
              <a:ext cx="1502746" cy="663022"/>
            </a:xfrm>
            <a:prstGeom prst="rect">
              <a:avLst/>
            </a:prstGeom>
            <a:sp3d>
              <a:bevelT w="139700" h="139700" prst="divot"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r-HR" sz="1800" b="1" kern="1200" dirty="0" smtClean="0"/>
                <a:t>ČAKAVSKO</a:t>
              </a:r>
              <a:endParaRPr lang="hr-HR" sz="1800" b="1" kern="1200" dirty="0"/>
            </a:p>
          </p:txBody>
        </p:sp>
      </p:grpSp>
      <p:grpSp>
        <p:nvGrpSpPr>
          <p:cNvPr id="19" name="Grupa 18"/>
          <p:cNvGrpSpPr/>
          <p:nvPr/>
        </p:nvGrpSpPr>
        <p:grpSpPr>
          <a:xfrm>
            <a:off x="3707905" y="5574562"/>
            <a:ext cx="1311148" cy="734758"/>
            <a:chOff x="2190432" y="1102137"/>
            <a:chExt cx="1574482" cy="734758"/>
          </a:xfrm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</p:grpSpPr>
        <p:sp>
          <p:nvSpPr>
            <p:cNvPr id="20" name="Zaobljeni pravokutnik 19"/>
            <p:cNvSpPr/>
            <p:nvPr/>
          </p:nvSpPr>
          <p:spPr>
            <a:xfrm>
              <a:off x="2190432" y="1102137"/>
              <a:ext cx="1574482" cy="734758"/>
            </a:xfrm>
            <a:prstGeom prst="roundRect">
              <a:avLst/>
            </a:prstGeom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p3d prstMaterial="matte">
              <a:bevelT w="127000" h="63500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1" name="Zaobljeni pravokutnik 10"/>
            <p:cNvSpPr/>
            <p:nvPr/>
          </p:nvSpPr>
          <p:spPr>
            <a:xfrm>
              <a:off x="2226300" y="1138005"/>
              <a:ext cx="1502746" cy="663022"/>
            </a:xfrm>
            <a:prstGeom prst="rect">
              <a:avLst/>
            </a:prstGeom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p3d prstMaterial="matte">
              <a:bevelT w="127000" h="63500"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r-HR" dirty="0" smtClean="0"/>
                <a:t>KAJ</a:t>
              </a:r>
              <a:endParaRPr lang="hr-HR" sz="1800" kern="1200" dirty="0"/>
            </a:p>
          </p:txBody>
        </p:sp>
      </p:grpSp>
      <p:grpSp>
        <p:nvGrpSpPr>
          <p:cNvPr id="22" name="Grupa 21"/>
          <p:cNvGrpSpPr/>
          <p:nvPr/>
        </p:nvGrpSpPr>
        <p:grpSpPr>
          <a:xfrm>
            <a:off x="6174246" y="5574562"/>
            <a:ext cx="1322590" cy="734758"/>
            <a:chOff x="2190432" y="1102137"/>
            <a:chExt cx="1574482" cy="734758"/>
          </a:xfrm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</p:grpSpPr>
        <p:sp>
          <p:nvSpPr>
            <p:cNvPr id="23" name="Zaobljeni pravokutnik 22"/>
            <p:cNvSpPr/>
            <p:nvPr/>
          </p:nvSpPr>
          <p:spPr>
            <a:xfrm>
              <a:off x="2190432" y="1102137"/>
              <a:ext cx="1574482" cy="734758"/>
            </a:xfrm>
            <a:prstGeom prst="roundRect">
              <a:avLst/>
            </a:prstGeom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p3d prstMaterial="matte">
              <a:bevelT w="127000" h="63500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4" name="Zaobljeni pravokutnik 10"/>
            <p:cNvSpPr/>
            <p:nvPr/>
          </p:nvSpPr>
          <p:spPr>
            <a:xfrm>
              <a:off x="2426087" y="1138005"/>
              <a:ext cx="1302960" cy="663022"/>
            </a:xfrm>
            <a:prstGeom prst="rect">
              <a:avLst/>
            </a:prstGeom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p3d prstMaterial="matte">
              <a:bevelT w="127000" h="63500"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r-HR" dirty="0" smtClean="0"/>
                <a:t>ČA</a:t>
              </a:r>
              <a:endParaRPr lang="hr-HR" sz="1800" kern="1200" dirty="0"/>
            </a:p>
          </p:txBody>
        </p:sp>
      </p:grpSp>
      <p:grpSp>
        <p:nvGrpSpPr>
          <p:cNvPr id="25" name="Grupa 24"/>
          <p:cNvGrpSpPr/>
          <p:nvPr/>
        </p:nvGrpSpPr>
        <p:grpSpPr>
          <a:xfrm>
            <a:off x="3287338" y="4268014"/>
            <a:ext cx="2087960" cy="1008746"/>
            <a:chOff x="2252293" y="1889379"/>
            <a:chExt cx="1574482" cy="734758"/>
          </a:xfrm>
          <a:scene3d>
            <a:camera prst="perspectiveHeroicExtremeLeftFacing"/>
            <a:lightRig rig="threePt" dir="t"/>
          </a:scene3d>
        </p:grpSpPr>
        <p:sp>
          <p:nvSpPr>
            <p:cNvPr id="26" name="Zaobljeni pravokutnik 25"/>
            <p:cNvSpPr/>
            <p:nvPr/>
          </p:nvSpPr>
          <p:spPr>
            <a:xfrm>
              <a:off x="2252293" y="1889379"/>
              <a:ext cx="1574482" cy="734758"/>
            </a:xfrm>
            <a:prstGeom prst="roundRect">
              <a:avLst/>
            </a:prstGeom>
            <a:sp3d>
              <a:bevelT w="139700" h="139700" prst="divot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7" name="Zaobljeni pravokutnik 8"/>
            <p:cNvSpPr/>
            <p:nvPr/>
          </p:nvSpPr>
          <p:spPr>
            <a:xfrm>
              <a:off x="2288161" y="1925247"/>
              <a:ext cx="1502746" cy="663022"/>
            </a:xfrm>
            <a:prstGeom prst="rect">
              <a:avLst/>
            </a:prstGeom>
            <a:sp3d>
              <a:bevelT w="139700" h="139700" prst="divot"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r-HR" sz="1800" b="1" kern="1200" dirty="0" smtClean="0"/>
                <a:t>KAJKAVSKO</a:t>
              </a:r>
              <a:endParaRPr lang="hr-HR" sz="1800" b="1" kern="1200" dirty="0"/>
            </a:p>
          </p:txBody>
        </p:sp>
      </p:grpSp>
      <p:grpSp>
        <p:nvGrpSpPr>
          <p:cNvPr id="28" name="Grupa 27"/>
          <p:cNvGrpSpPr/>
          <p:nvPr/>
        </p:nvGrpSpPr>
        <p:grpSpPr>
          <a:xfrm>
            <a:off x="827584" y="4328733"/>
            <a:ext cx="2087960" cy="1008746"/>
            <a:chOff x="2190432" y="1102137"/>
            <a:chExt cx="1574482" cy="734758"/>
          </a:xfrm>
          <a:scene3d>
            <a:camera prst="perspectiveHeroicExtremeLeftFacing"/>
            <a:lightRig rig="threePt" dir="t"/>
          </a:scene3d>
        </p:grpSpPr>
        <p:sp>
          <p:nvSpPr>
            <p:cNvPr id="29" name="Zaobljeni pravokutnik 28"/>
            <p:cNvSpPr/>
            <p:nvPr/>
          </p:nvSpPr>
          <p:spPr>
            <a:xfrm>
              <a:off x="2190432" y="1102137"/>
              <a:ext cx="1574482" cy="734758"/>
            </a:xfrm>
            <a:prstGeom prst="roundRect">
              <a:avLst/>
            </a:prstGeom>
            <a:sp3d>
              <a:bevelT w="139700" h="139700" prst="divot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0" name="Zaobljeni pravokutnik 10"/>
            <p:cNvSpPr/>
            <p:nvPr/>
          </p:nvSpPr>
          <p:spPr>
            <a:xfrm>
              <a:off x="2226300" y="1138005"/>
              <a:ext cx="1502746" cy="663022"/>
            </a:xfrm>
            <a:prstGeom prst="rect">
              <a:avLst/>
            </a:prstGeom>
            <a:sp3d>
              <a:bevelT w="139700" h="139700" prst="divot"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r-HR" sz="1800" b="1" kern="1200" dirty="0" smtClean="0"/>
                <a:t>ŠTOKAVSKO</a:t>
              </a:r>
              <a:endParaRPr lang="hr-HR" sz="1800" b="1" kern="1200" dirty="0"/>
            </a:p>
          </p:txBody>
        </p:sp>
      </p:grpSp>
      <p:grpSp>
        <p:nvGrpSpPr>
          <p:cNvPr id="31" name="Grupa 30"/>
          <p:cNvGrpSpPr/>
          <p:nvPr/>
        </p:nvGrpSpPr>
        <p:grpSpPr>
          <a:xfrm>
            <a:off x="1198970" y="5535888"/>
            <a:ext cx="1269752" cy="734758"/>
            <a:chOff x="2190432" y="1102137"/>
            <a:chExt cx="1574482" cy="734758"/>
          </a:xfrm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</p:grpSpPr>
        <p:sp>
          <p:nvSpPr>
            <p:cNvPr id="32" name="Zaobljeni pravokutnik 31"/>
            <p:cNvSpPr/>
            <p:nvPr/>
          </p:nvSpPr>
          <p:spPr>
            <a:xfrm>
              <a:off x="2190432" y="1102137"/>
              <a:ext cx="1574482" cy="734758"/>
            </a:xfrm>
            <a:prstGeom prst="roundRect">
              <a:avLst/>
            </a:prstGeom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p3d prstMaterial="matte">
              <a:bevelT w="127000" h="63500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3" name="Zaobljeni pravokutnik 10"/>
            <p:cNvSpPr/>
            <p:nvPr/>
          </p:nvSpPr>
          <p:spPr>
            <a:xfrm>
              <a:off x="2226300" y="1138005"/>
              <a:ext cx="1502746" cy="663022"/>
            </a:xfrm>
            <a:prstGeom prst="rect">
              <a:avLst/>
            </a:prstGeom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p3d prstMaterial="matte">
              <a:bevelT w="127000" h="63500"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r-HR" sz="1800" kern="1200" dirty="0" smtClean="0"/>
                <a:t>ŠTO</a:t>
              </a:r>
              <a:endParaRPr lang="hr-HR" sz="18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43424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HRVATSKI JEZIK - govori</a:t>
            </a:r>
            <a:endParaRPr lang="hr-HR" dirty="0"/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9476280"/>
              </p:ext>
            </p:extLst>
          </p:nvPr>
        </p:nvGraphicFramePr>
        <p:xfrm>
          <a:off x="457200" y="1752600"/>
          <a:ext cx="8229600" cy="4373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53076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Prevedi ove riječi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628728"/>
          </a:xfrm>
        </p:spPr>
        <p:txBody>
          <a:bodyPr numCol="3">
            <a:normAutofit lnSpcReduction="10000"/>
          </a:bodyPr>
          <a:lstStyle/>
          <a:p>
            <a:r>
              <a:rPr lang="hr-HR" dirty="0" smtClean="0"/>
              <a:t>INFIŠAN</a:t>
            </a:r>
          </a:p>
          <a:p>
            <a:r>
              <a:rPr lang="hr-HR" dirty="0" smtClean="0"/>
              <a:t>GRIŠPAN</a:t>
            </a:r>
          </a:p>
          <a:p>
            <a:r>
              <a:rPr lang="hr-HR" dirty="0" smtClean="0"/>
              <a:t>FJOK</a:t>
            </a:r>
          </a:p>
          <a:p>
            <a:r>
              <a:rPr lang="hr-HR" dirty="0" smtClean="0"/>
              <a:t>FINTA</a:t>
            </a:r>
          </a:p>
          <a:p>
            <a:r>
              <a:rPr lang="hr-HR" dirty="0" smtClean="0"/>
              <a:t>VALIŽA</a:t>
            </a:r>
          </a:p>
          <a:p>
            <a:r>
              <a:rPr lang="hr-HR" dirty="0" smtClean="0"/>
              <a:t>BORŠA</a:t>
            </a:r>
          </a:p>
          <a:p>
            <a:r>
              <a:rPr lang="hr-HR" dirty="0" smtClean="0"/>
              <a:t>TRAPULA</a:t>
            </a:r>
          </a:p>
          <a:p>
            <a:r>
              <a:rPr lang="hr-HR" dirty="0" smtClean="0"/>
              <a:t>TRUSITI</a:t>
            </a:r>
          </a:p>
          <a:p>
            <a:r>
              <a:rPr lang="hr-HR" dirty="0" smtClean="0"/>
              <a:t>KANTUN</a:t>
            </a:r>
          </a:p>
          <a:p>
            <a:r>
              <a:rPr lang="hr-HR" dirty="0" smtClean="0"/>
              <a:t>ŠTRACA</a:t>
            </a:r>
          </a:p>
          <a:p>
            <a:r>
              <a:rPr lang="hr-HR" dirty="0" smtClean="0"/>
              <a:t>KANAVACA</a:t>
            </a:r>
          </a:p>
          <a:p>
            <a:r>
              <a:rPr lang="hr-HR" dirty="0" smtClean="0"/>
              <a:t>VEŠTIT</a:t>
            </a:r>
          </a:p>
          <a:p>
            <a:r>
              <a:rPr lang="hr-HR" dirty="0" smtClean="0"/>
              <a:t>TOKATI</a:t>
            </a:r>
          </a:p>
          <a:p>
            <a:r>
              <a:rPr lang="hr-HR" dirty="0" smtClean="0"/>
              <a:t>INTRADA</a:t>
            </a:r>
          </a:p>
          <a:p>
            <a:r>
              <a:rPr lang="hr-HR" dirty="0" smtClean="0"/>
              <a:t>INTRATI</a:t>
            </a:r>
          </a:p>
          <a:p>
            <a:r>
              <a:rPr lang="hr-HR" dirty="0" smtClean="0"/>
              <a:t>TENDITI</a:t>
            </a:r>
          </a:p>
          <a:p>
            <a:r>
              <a:rPr lang="hr-HR" dirty="0" smtClean="0"/>
              <a:t>TERINA</a:t>
            </a:r>
          </a:p>
          <a:p>
            <a:r>
              <a:rPr lang="hr-HR" dirty="0" smtClean="0"/>
              <a:t>TINTARA</a:t>
            </a:r>
          </a:p>
          <a:p>
            <a:r>
              <a:rPr lang="hr-HR" dirty="0" smtClean="0"/>
              <a:t>LUMBRELA</a:t>
            </a:r>
          </a:p>
          <a:p>
            <a:r>
              <a:rPr lang="hr-HR" dirty="0" smtClean="0"/>
              <a:t>MUKTE</a:t>
            </a:r>
          </a:p>
          <a:p>
            <a:r>
              <a:rPr lang="hr-HR" dirty="0" smtClean="0"/>
              <a:t>PAČAT SE</a:t>
            </a:r>
          </a:p>
          <a:p>
            <a:r>
              <a:rPr lang="hr-HR" dirty="0" smtClean="0"/>
              <a:t>PEŠKARIJA</a:t>
            </a:r>
          </a:p>
          <a:p>
            <a:r>
              <a:rPr lang="hr-HR" dirty="0" smtClean="0"/>
              <a:t>PREŽENCA</a:t>
            </a:r>
          </a:p>
          <a:p>
            <a:r>
              <a:rPr lang="hr-HR" dirty="0" smtClean="0"/>
              <a:t>PRINČIPESA</a:t>
            </a:r>
          </a:p>
          <a:p>
            <a:r>
              <a:rPr lang="hr-HR" dirty="0" smtClean="0"/>
              <a:t>ŠTERIKA</a:t>
            </a:r>
          </a:p>
          <a:p>
            <a:r>
              <a:rPr lang="hr-HR" dirty="0" smtClean="0"/>
              <a:t>ŠUGAMAN</a:t>
            </a:r>
          </a:p>
          <a:p>
            <a:r>
              <a:rPr lang="hr-HR" dirty="0" smtClean="0"/>
              <a:t>BIČVA</a:t>
            </a:r>
          </a:p>
          <a:p>
            <a:r>
              <a:rPr lang="hr-HR" dirty="0" smtClean="0"/>
              <a:t>MIRITATI</a:t>
            </a:r>
          </a:p>
          <a:p>
            <a:r>
              <a:rPr lang="hr-HR" dirty="0" smtClean="0"/>
              <a:t>ŠKAPULATI SE</a:t>
            </a:r>
          </a:p>
          <a:p>
            <a:r>
              <a:rPr lang="hr-HR" dirty="0" smtClean="0"/>
              <a:t>KOLTRINA</a:t>
            </a:r>
          </a:p>
          <a:p>
            <a:r>
              <a:rPr lang="hr-HR" dirty="0" smtClean="0"/>
              <a:t>VOLTATI</a:t>
            </a:r>
          </a:p>
          <a:p>
            <a:r>
              <a:rPr lang="hr-HR" dirty="0" smtClean="0"/>
              <a:t>PONISTRA</a:t>
            </a:r>
          </a:p>
          <a:p>
            <a:r>
              <a:rPr lang="hr-HR" dirty="0" smtClean="0"/>
              <a:t>ŠKURE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51003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Prevedi ove riječi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608512"/>
          </a:xfrm>
        </p:spPr>
        <p:txBody>
          <a:bodyPr numCol="3">
            <a:noAutofit/>
          </a:bodyPr>
          <a:lstStyle/>
          <a:p>
            <a:r>
              <a:rPr lang="hr-HR" dirty="0" smtClean="0"/>
              <a:t>KANTUNAL</a:t>
            </a:r>
          </a:p>
          <a:p>
            <a:r>
              <a:rPr lang="hr-HR" dirty="0" smtClean="0"/>
              <a:t>AKUŽATI</a:t>
            </a:r>
          </a:p>
          <a:p>
            <a:r>
              <a:rPr lang="hr-HR" dirty="0" smtClean="0"/>
              <a:t>ČIKARA</a:t>
            </a:r>
          </a:p>
          <a:p>
            <a:r>
              <a:rPr lang="hr-HR" dirty="0" smtClean="0"/>
              <a:t>ĆATO</a:t>
            </a:r>
          </a:p>
          <a:p>
            <a:r>
              <a:rPr lang="hr-HR" dirty="0" smtClean="0"/>
              <a:t>INCATI</a:t>
            </a:r>
          </a:p>
          <a:p>
            <a:r>
              <a:rPr lang="hr-HR" dirty="0" smtClean="0"/>
              <a:t>KOGO</a:t>
            </a:r>
          </a:p>
          <a:p>
            <a:r>
              <a:rPr lang="hr-HR" dirty="0" smtClean="0"/>
              <a:t>KATRIGA</a:t>
            </a:r>
          </a:p>
          <a:p>
            <a:r>
              <a:rPr lang="hr-HR" dirty="0" smtClean="0"/>
              <a:t>TIMUN</a:t>
            </a:r>
          </a:p>
          <a:p>
            <a:r>
              <a:rPr lang="hr-HR" dirty="0" smtClean="0"/>
              <a:t>GABULA</a:t>
            </a:r>
          </a:p>
          <a:p>
            <a:r>
              <a:rPr lang="hr-HR" dirty="0" smtClean="0"/>
              <a:t>COTAV</a:t>
            </a:r>
          </a:p>
          <a:p>
            <a:r>
              <a:rPr lang="hr-HR" dirty="0" smtClean="0"/>
              <a:t>ARIJA</a:t>
            </a:r>
          </a:p>
          <a:p>
            <a:pPr marL="114300" indent="0">
              <a:buNone/>
            </a:pPr>
            <a:endParaRPr lang="hr-HR" dirty="0" smtClean="0"/>
          </a:p>
          <a:p>
            <a:r>
              <a:rPr lang="hr-HR" dirty="0" smtClean="0"/>
              <a:t>BANDA</a:t>
            </a:r>
          </a:p>
          <a:p>
            <a:r>
              <a:rPr lang="hr-HR" dirty="0" smtClean="0"/>
              <a:t>AFAN</a:t>
            </a:r>
          </a:p>
          <a:p>
            <a:r>
              <a:rPr lang="hr-HR" dirty="0" smtClean="0"/>
              <a:t>AFITAT</a:t>
            </a:r>
          </a:p>
          <a:p>
            <a:r>
              <a:rPr lang="hr-HR" dirty="0" smtClean="0"/>
              <a:t>BANAK</a:t>
            </a:r>
          </a:p>
          <a:p>
            <a:r>
              <a:rPr lang="hr-HR" dirty="0" smtClean="0"/>
              <a:t>BANDIRA</a:t>
            </a:r>
          </a:p>
          <a:p>
            <a:r>
              <a:rPr lang="hr-HR" dirty="0" smtClean="0"/>
              <a:t>BARATAT</a:t>
            </a:r>
          </a:p>
          <a:p>
            <a:r>
              <a:rPr lang="hr-HR" dirty="0" smtClean="0"/>
              <a:t>BATALIT</a:t>
            </a:r>
          </a:p>
          <a:p>
            <a:r>
              <a:rPr lang="hr-HR" dirty="0" smtClean="0"/>
              <a:t>BRIME</a:t>
            </a:r>
          </a:p>
          <a:p>
            <a:r>
              <a:rPr lang="hr-HR" dirty="0" smtClean="0"/>
              <a:t>INTIMELA</a:t>
            </a:r>
          </a:p>
          <a:p>
            <a:r>
              <a:rPr lang="hr-HR" dirty="0" smtClean="0"/>
              <a:t>ŠUDAR</a:t>
            </a:r>
          </a:p>
          <a:p>
            <a:r>
              <a:rPr lang="hr-HR" dirty="0" smtClean="0"/>
              <a:t>TRAVERSA</a:t>
            </a:r>
          </a:p>
          <a:p>
            <a:pPr marL="114300" indent="0">
              <a:buNone/>
            </a:pPr>
            <a:endParaRPr lang="hr-HR" dirty="0" smtClean="0"/>
          </a:p>
          <a:p>
            <a:r>
              <a:rPr lang="hr-HR" dirty="0" smtClean="0"/>
              <a:t>ITAT</a:t>
            </a:r>
          </a:p>
          <a:p>
            <a:r>
              <a:rPr lang="hr-HR" dirty="0" smtClean="0"/>
              <a:t>LANDRAT</a:t>
            </a:r>
          </a:p>
          <a:p>
            <a:r>
              <a:rPr lang="hr-HR" dirty="0" smtClean="0"/>
              <a:t>LAVANDIN</a:t>
            </a:r>
          </a:p>
          <a:p>
            <a:r>
              <a:rPr lang="hr-HR" dirty="0" smtClean="0"/>
              <a:t>TINEL</a:t>
            </a:r>
          </a:p>
          <a:p>
            <a:r>
              <a:rPr lang="hr-HR" dirty="0" smtClean="0"/>
              <a:t>MAĆA</a:t>
            </a:r>
          </a:p>
          <a:p>
            <a:r>
              <a:rPr lang="hr-HR" dirty="0" smtClean="0"/>
              <a:t>MEŠTROVICA</a:t>
            </a:r>
          </a:p>
          <a:p>
            <a:r>
              <a:rPr lang="hr-HR" dirty="0" smtClean="0"/>
              <a:t>MIRAKUL</a:t>
            </a:r>
          </a:p>
          <a:p>
            <a:r>
              <a:rPr lang="hr-HR" dirty="0" smtClean="0"/>
              <a:t>MOT</a:t>
            </a:r>
          </a:p>
          <a:p>
            <a:r>
              <a:rPr lang="hr-HR" dirty="0" smtClean="0"/>
              <a:t>PEŠKAT</a:t>
            </a:r>
          </a:p>
          <a:p>
            <a:r>
              <a:rPr lang="hr-HR" dirty="0" smtClean="0"/>
              <a:t>DRITO</a:t>
            </a:r>
          </a:p>
          <a:p>
            <a:r>
              <a:rPr lang="hr-HR" dirty="0" smtClean="0"/>
              <a:t>ŠESNA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598128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DOMAĆI RAD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Zamoli mamu, tatu, baku, djeda, susjede da ti ispričaju anegdotu iz njihova djetinjstva na svom materinskome jeziku. Zapisuj točno onako kako ti oni govore.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660790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Documents and Settings\VANJA SELAK\Desktop\Školski web 2013.-2014\radion mater. jezik\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1318051"/>
            <a:ext cx="3109640" cy="233223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isometricOffAxis1Righ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Documents and Settings\VANJA SELAK\Desktop\Školski web 2013.-2014\radion mater. jezik\1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207395"/>
            <a:ext cx="3109640" cy="233223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isometricOffAxis1Righ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Documents and Settings\VANJA SELAK\Desktop\Školski web 2013.-2014\radion mater. jezik\6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3125342"/>
            <a:ext cx="3109640" cy="233223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isometricOffAxis1Righ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Documents and Settings\VANJA SELAK\Desktop\Školski web 2013.-2014\radion mater. jezik\11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4291457"/>
            <a:ext cx="3109640" cy="233223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isometricOffAxis1Righ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Documents and Settings\VANJA SELAK\Desktop\Školski web 2013.-2014\radion mater. jezik\5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3457" y="875566"/>
            <a:ext cx="3109640" cy="233223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isometricOffAxis1Righ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3" descr="C:\Documents and Settings\VANJA SELAK\Desktop\Školski web 2013.-2014\radion mater. jezik\16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035" y="3768839"/>
            <a:ext cx="3003265" cy="225244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isometricOffAxis1Righ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1794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5311274"/>
            <a:ext cx="4681537" cy="71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Picture 2" descr="C:\Documents and Settings\VANJA SELAK\Desktop\Školski web 2013.-2014\radion mater. jezik\Mater.jezik\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836712"/>
            <a:ext cx="6350000" cy="41021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isometricOffAxis1Righ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6593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smtClean="0"/>
              <a:t>Međunarodni dan materinskoga jezika – 21. veljače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mtClean="0"/>
              <a:t>Materinji ili materinski jezik je termin kojim označavamo prvi jezik koji neka osoba nauči u svojoj obitelji. </a:t>
            </a:r>
          </a:p>
          <a:p>
            <a:r>
              <a:rPr lang="hr-HR" smtClean="0"/>
              <a:t>Stručnjaci tvrde da je znanje materinjeg jezika vrlo važno pri formiranju mišljenja, a istraživanja pokazuju da osoba koja nije svladala svoj materinji jezik ima problema s učenjem ne samo drugih jezika već i s učenjem uopće.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057819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vi-VN" dirty="0"/>
              <a:t>Međunarodni dan materinskoga jezika – 21. veljače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916760"/>
          </a:xfrm>
        </p:spPr>
        <p:txBody>
          <a:bodyPr>
            <a:normAutofit/>
          </a:bodyPr>
          <a:lstStyle/>
          <a:p>
            <a:r>
              <a:rPr lang="vi-VN" dirty="0"/>
              <a:t>Svjesna uloge materinjeg jezika u razvoju komunikacijskih vještina i oblikovanju svijesti i kreativnosti, Organizacija za obrazovanje, znanost i kulturu pri Ujedinjenim narodima (UNESCO) donijela je 1999. godine odluku o proglašenju </a:t>
            </a:r>
            <a:r>
              <a:rPr lang="vi-VN" b="1" i="1" dirty="0"/>
              <a:t>21. veljače Međunarodnim danom materinjeg jezika</a:t>
            </a:r>
            <a:r>
              <a:rPr lang="vi-VN" dirty="0"/>
              <a:t>. </a:t>
            </a:r>
            <a:endParaRPr lang="hr-HR" dirty="0" smtClean="0"/>
          </a:p>
          <a:p>
            <a:r>
              <a:rPr lang="vi-VN" dirty="0" smtClean="0"/>
              <a:t>S </a:t>
            </a:r>
            <a:r>
              <a:rPr lang="vi-VN" dirty="0"/>
              <a:t>ciljem promicanja jezične raznolikosti i višejezičnog obrazovanja UNESCO želi podsjetiti da jezici nisu samo vitalan dio civilizacijskog kulturnog naslijeđa, već i nezamjenjivi izraz ljudske kreativnosti i veličanstvene različitosti.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649258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vi-VN" dirty="0"/>
              <a:t>Međunarodni dan materinskoga jezika – 21. veljače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Osim uloge komunikacijskog sredstva i prijenosnika društvenih vrijednosti i identiteta, jezici mogu utjecati i na gospodarski razvoj. </a:t>
            </a:r>
            <a:endParaRPr lang="hr-HR" dirty="0" smtClean="0"/>
          </a:p>
          <a:p>
            <a:r>
              <a:rPr lang="hr-HR" dirty="0" smtClean="0"/>
              <a:t>Istraživanja </a:t>
            </a:r>
            <a:r>
              <a:rPr lang="hr-HR" dirty="0"/>
              <a:t>pokazuju kako polovici od šest tisuća svjetskih jezika prijeti nestanak u idućih nekoliko naraštaja, jer polovicu svih jezika govori samo deset tisuća i manje govornika, a čak četvrtinu samo tisuću osoba. </a:t>
            </a:r>
            <a:endParaRPr lang="hr-HR" dirty="0" smtClean="0"/>
          </a:p>
          <a:p>
            <a:r>
              <a:rPr lang="hr-HR" dirty="0" smtClean="0"/>
              <a:t>Obrazovni </a:t>
            </a:r>
            <a:r>
              <a:rPr lang="hr-HR" dirty="0"/>
              <a:t>sustavi širom svijeta i </a:t>
            </a:r>
            <a:r>
              <a:rPr lang="hr-HR" dirty="0" err="1" smtClean="0"/>
              <a:t>internet</a:t>
            </a:r>
            <a:r>
              <a:rPr lang="hr-HR" dirty="0" smtClean="0"/>
              <a:t> </a:t>
            </a:r>
            <a:r>
              <a:rPr lang="hr-HR" dirty="0"/>
              <a:t>zanemaruju tisuće jezika, što ugrožava i bogatstvo ljudskog znanja.</a:t>
            </a:r>
          </a:p>
        </p:txBody>
      </p:sp>
    </p:spTree>
    <p:extLst>
      <p:ext uri="{BB962C8B-B14F-4D97-AF65-F5344CB8AC3E}">
        <p14:creationId xmlns:p14="http://schemas.microsoft.com/office/powerpoint/2010/main" val="1215015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vi-VN" dirty="0"/>
              <a:t>Međunarodni dan materinskoga jezika – 21. veljače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Prema "Atlasu svjetskih jezika kojima prijeti nestanak" dominantni jezici poput engleskog, francuskog, španjolskog, ruskog i kineskog sve brže i više potiskuju manjinske jezike. </a:t>
            </a:r>
            <a:endParaRPr lang="hr-HR" dirty="0" smtClean="0"/>
          </a:p>
          <a:p>
            <a:r>
              <a:rPr lang="hr-HR" dirty="0" smtClean="0"/>
              <a:t>Jezična </a:t>
            </a:r>
            <a:r>
              <a:rPr lang="hr-HR" dirty="0"/>
              <a:t>raznolikost neodvojiva je od biološke raznolikosti, pa je gubitak samo jednog jezika gubitak za ukupni životni potencijal na zemlji, navodi UNESCO, ističući svoju presudnu ulogu u promicanju normativnih i provedbenih strategija i aktivnosti u očuvanju jezika.</a:t>
            </a:r>
          </a:p>
        </p:txBody>
      </p:sp>
    </p:spTree>
    <p:extLst>
      <p:ext uri="{BB962C8B-B14F-4D97-AF65-F5344CB8AC3E}">
        <p14:creationId xmlns:p14="http://schemas.microsoft.com/office/powerpoint/2010/main" val="3183882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vi-VN" dirty="0"/>
              <a:t>Međunarodni dan materinskoga jezika – 21. veljače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 dirty="0"/>
              <a:t>Međunarodni dan materinjeg jezika ima svrhu podsjećati čovječanstvo na niz moralnih i praktičnih obaveza kojima može očuvati lingvističku raznovrsnost kao jedno od najvećih bogatstava koje nam je prošlost ostavila.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284332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HRVASTKI STANDARNI (KNJIŽEVNI) JEZIK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Jest svjesno oblikovan jezik unutar jedne zajednice kako bi joj služio kao sredstvo sporazumijevanja, ali i sredstvo kulturne, društvene, političke i nacionalne identifikacije te zajednice.</a:t>
            </a:r>
          </a:p>
          <a:p>
            <a:r>
              <a:rPr lang="hr-HR" dirty="0" smtClean="0"/>
              <a:t>Svaki je standardni jezik skup normi ili pravila koji uređuju neku od jezikoslovnih razina.</a:t>
            </a:r>
          </a:p>
          <a:p>
            <a:r>
              <a:rPr lang="hr-HR" dirty="0" smtClean="0"/>
              <a:t>Standardni jezik se kao norma i kulturna činjenica mora učiti i njime se mora služiti u svim javnim ustanovama.</a:t>
            </a:r>
          </a:p>
        </p:txBody>
      </p:sp>
    </p:spTree>
    <p:extLst>
      <p:ext uri="{BB962C8B-B14F-4D97-AF65-F5344CB8AC3E}">
        <p14:creationId xmlns:p14="http://schemas.microsoft.com/office/powerpoint/2010/main" val="984051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HRVATSKI JEZIK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Obuhvaća hrvatski standardni jezik, ali i bilo koji pojavni jezični oblik kojim govore Hrvati:</a:t>
            </a:r>
          </a:p>
          <a:p>
            <a:pPr marL="114300" indent="0">
              <a:buNone/>
            </a:pPr>
            <a:endParaRPr lang="hr-HR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hr-HR" dirty="0" smtClean="0"/>
              <a:t> </a:t>
            </a:r>
            <a:r>
              <a:rPr lang="hr-HR" dirty="0"/>
              <a:t>n</a:t>
            </a:r>
            <a:r>
              <a:rPr lang="hr-HR" dirty="0" smtClean="0"/>
              <a:t>arječja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dirty="0" smtClean="0"/>
              <a:t> dijalekti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dirty="0" smtClean="0"/>
              <a:t> mjesni govori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dirty="0" smtClean="0"/>
              <a:t> razgovorni jezik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287064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882352"/>
            <a:ext cx="5905500" cy="571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Elipsa 4"/>
          <p:cNvSpPr/>
          <p:nvPr/>
        </p:nvSpPr>
        <p:spPr>
          <a:xfrm>
            <a:off x="1835696" y="5124632"/>
            <a:ext cx="288032" cy="248584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4" name="Pravokutnik 3"/>
          <p:cNvSpPr/>
          <p:nvPr/>
        </p:nvSpPr>
        <p:spPr>
          <a:xfrm>
            <a:off x="2123728" y="5108004"/>
            <a:ext cx="1584176" cy="100811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 smtClean="0">
                <a:solidFill>
                  <a:srgbClr val="002060"/>
                </a:solidFill>
              </a:rPr>
              <a:t>Čakavsko</a:t>
            </a:r>
          </a:p>
          <a:p>
            <a:pPr algn="ctr"/>
            <a:r>
              <a:rPr lang="hr-HR" b="1" dirty="0" smtClean="0">
                <a:solidFill>
                  <a:srgbClr val="7030A0"/>
                </a:solidFill>
              </a:rPr>
              <a:t>Kajkavsko</a:t>
            </a:r>
          </a:p>
          <a:p>
            <a:pPr algn="ctr"/>
            <a:r>
              <a:rPr lang="hr-HR" b="1" dirty="0" smtClean="0">
                <a:solidFill>
                  <a:srgbClr val="006600"/>
                </a:solidFill>
              </a:rPr>
              <a:t>Štokavsko</a:t>
            </a:r>
            <a:endParaRPr lang="hr-HR" b="1" dirty="0">
              <a:solidFill>
                <a:srgbClr val="006600"/>
              </a:solidFill>
            </a:endParaRPr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26128" y="116632"/>
            <a:ext cx="8260672" cy="1039427"/>
          </a:xfrm>
        </p:spPr>
        <p:txBody>
          <a:bodyPr/>
          <a:lstStyle/>
          <a:p>
            <a:r>
              <a:rPr lang="hr-HR" dirty="0" smtClean="0"/>
              <a:t>HRVATSKA NARJEČJA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980579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ekarska">
  <a:themeElements>
    <a:clrScheme name="Apotekarska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ekarska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ekarska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117</TotalTime>
  <Words>608</Words>
  <Application>Microsoft Office PowerPoint</Application>
  <PresentationFormat>Prikaz na zaslonu (4:3)</PresentationFormat>
  <Paragraphs>119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16</vt:i4>
      </vt:variant>
    </vt:vector>
  </HeadingPairs>
  <TitlesOfParts>
    <vt:vector size="17" baseType="lpstr">
      <vt:lpstr>Apotekarska</vt:lpstr>
      <vt:lpstr>Međunarodni dan materinskoga jezika</vt:lpstr>
      <vt:lpstr>Međunarodni dan materinskoga jezika – 21. veljače</vt:lpstr>
      <vt:lpstr>Međunarodni dan materinskoga jezika – 21. veljače</vt:lpstr>
      <vt:lpstr>Međunarodni dan materinskoga jezika – 21. veljače</vt:lpstr>
      <vt:lpstr>Međunarodni dan materinskoga jezika – 21. veljače</vt:lpstr>
      <vt:lpstr>Međunarodni dan materinskoga jezika – 21. veljače</vt:lpstr>
      <vt:lpstr>HRVASTKI STANDARNI (KNJIŽEVNI) JEZIK</vt:lpstr>
      <vt:lpstr>HRVATSKI JEZIK</vt:lpstr>
      <vt:lpstr>HRVATSKA NARJEČJA</vt:lpstr>
      <vt:lpstr>NARJEČJA – DIJALEKTI - GOVORI</vt:lpstr>
      <vt:lpstr>HRVATSKI JEZIK - govori</vt:lpstr>
      <vt:lpstr>Prevedi ove riječi</vt:lpstr>
      <vt:lpstr>Prevedi ove riječi</vt:lpstr>
      <vt:lpstr>DOMAĆI RAD</vt:lpstr>
      <vt:lpstr>PowerPointova prezentacija</vt:lpstr>
      <vt:lpstr>PowerPointova prezentacija</vt:lpstr>
    </vt:vector>
  </TitlesOfParts>
  <Company>OŠ DON MIHOVILA PAVLINOVIĆA U PODGORI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Međunarodni dan materinskoga jezika</dc:title>
  <dc:creator>KNJIŽNICA</dc:creator>
  <cp:lastModifiedBy>skola</cp:lastModifiedBy>
  <cp:revision>15</cp:revision>
  <dcterms:created xsi:type="dcterms:W3CDTF">2014-02-19T10:28:16Z</dcterms:created>
  <dcterms:modified xsi:type="dcterms:W3CDTF">2017-03-03T07:22:20Z</dcterms:modified>
</cp:coreProperties>
</file>